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49"/>
  </p:notesMasterIdLst>
  <p:sldIdLst>
    <p:sldId id="1741" r:id="rId5"/>
    <p:sldId id="1742" r:id="rId6"/>
    <p:sldId id="1858" r:id="rId7"/>
    <p:sldId id="1869" r:id="rId8"/>
    <p:sldId id="1745" r:id="rId9"/>
    <p:sldId id="1747" r:id="rId10"/>
    <p:sldId id="1990" r:id="rId11"/>
    <p:sldId id="1991" r:id="rId12"/>
    <p:sldId id="1748" r:id="rId13"/>
    <p:sldId id="1749" r:id="rId14"/>
    <p:sldId id="1992" r:id="rId15"/>
    <p:sldId id="1750" r:id="rId16"/>
    <p:sldId id="1988" r:id="rId17"/>
    <p:sldId id="1735" r:id="rId18"/>
    <p:sldId id="1993" r:id="rId19"/>
    <p:sldId id="1994" r:id="rId20"/>
    <p:sldId id="1997" r:id="rId21"/>
    <p:sldId id="1995" r:id="rId22"/>
    <p:sldId id="1871" r:id="rId23"/>
    <p:sldId id="1754" r:id="rId24"/>
    <p:sldId id="1866" r:id="rId25"/>
    <p:sldId id="1756" r:id="rId26"/>
    <p:sldId id="1757" r:id="rId27"/>
    <p:sldId id="1867" r:id="rId28"/>
    <p:sldId id="1758" r:id="rId29"/>
    <p:sldId id="1868" r:id="rId30"/>
    <p:sldId id="1761" r:id="rId31"/>
    <p:sldId id="1762" r:id="rId32"/>
    <p:sldId id="1763" r:id="rId33"/>
    <p:sldId id="1851" r:id="rId34"/>
    <p:sldId id="1765" r:id="rId35"/>
    <p:sldId id="1766" r:id="rId36"/>
    <p:sldId id="1986" r:id="rId37"/>
    <p:sldId id="1767" r:id="rId38"/>
    <p:sldId id="1768" r:id="rId39"/>
    <p:sldId id="1769" r:id="rId40"/>
    <p:sldId id="1770" r:id="rId41"/>
    <p:sldId id="1771" r:id="rId42"/>
    <p:sldId id="1772" r:id="rId43"/>
    <p:sldId id="1987" r:id="rId44"/>
    <p:sldId id="1773" r:id="rId45"/>
    <p:sldId id="1776" r:id="rId46"/>
    <p:sldId id="1060" r:id="rId47"/>
    <p:sldId id="1976" r:id="rId48"/>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CE433C91-6E51-4165-B182-C4FD0E99DA8D}">
          <p14:sldIdLst>
            <p14:sldId id="1741"/>
            <p14:sldId id="1742"/>
            <p14:sldId id="1858"/>
            <p14:sldId id="1869"/>
            <p14:sldId id="1745"/>
            <p14:sldId id="1747"/>
            <p14:sldId id="1990"/>
            <p14:sldId id="1991"/>
            <p14:sldId id="1748"/>
            <p14:sldId id="1749"/>
            <p14:sldId id="1992"/>
            <p14:sldId id="1750"/>
            <p14:sldId id="1988"/>
            <p14:sldId id="1735"/>
            <p14:sldId id="1993"/>
            <p14:sldId id="1994"/>
            <p14:sldId id="1997"/>
            <p14:sldId id="1995"/>
            <p14:sldId id="1871"/>
            <p14:sldId id="1754"/>
            <p14:sldId id="1866"/>
            <p14:sldId id="1756"/>
            <p14:sldId id="1757"/>
            <p14:sldId id="1867"/>
            <p14:sldId id="1758"/>
            <p14:sldId id="1868"/>
            <p14:sldId id="1761"/>
            <p14:sldId id="1762"/>
            <p14:sldId id="1763"/>
            <p14:sldId id="1851"/>
            <p14:sldId id="1765"/>
            <p14:sldId id="1766"/>
            <p14:sldId id="1986"/>
            <p14:sldId id="1767"/>
            <p14:sldId id="1768"/>
            <p14:sldId id="1769"/>
            <p14:sldId id="1770"/>
            <p14:sldId id="1771"/>
            <p14:sldId id="1772"/>
            <p14:sldId id="1987"/>
            <p14:sldId id="1773"/>
            <p14:sldId id="1776"/>
            <p14:sldId id="1060"/>
            <p14:sldId id="197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VL"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DE0"/>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C63084-1033-4E45-B3A2-58F2B9F91C11}" v="348" dt="2026-03-12T20:14:46.55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86" autoAdjust="0"/>
  </p:normalViewPr>
  <p:slideViewPr>
    <p:cSldViewPr snapToGrid="0">
      <p:cViewPr varScale="1">
        <p:scale>
          <a:sx n="43" d="100"/>
          <a:sy n="43" d="100"/>
        </p:scale>
        <p:origin x="14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0E73EC16-7C2F-468E-8339-3379F614CA86}"/>
    <pc:docChg chg="undo custSel addSld delSld modSld sldOrd modSection">
      <pc:chgData name="Vickers, Libby" userId="e250baef-1418-4325-b620-0f9540a0387b" providerId="ADAL" clId="{0E73EC16-7C2F-468E-8339-3379F614CA86}" dt="2026-03-13T13:43:40.858" v="3459" actId="208"/>
      <pc:docMkLst>
        <pc:docMk/>
      </pc:docMkLst>
      <pc:sldChg chg="addSp delSp modSp mod ord delAnim modAnim modNotesTx">
        <pc:chgData name="Vickers, Libby" userId="e250baef-1418-4325-b620-0f9540a0387b" providerId="ADAL" clId="{0E73EC16-7C2F-468E-8339-3379F614CA86}" dt="2026-03-12T19:50:09.511" v="2362" actId="20577"/>
        <pc:sldMkLst>
          <pc:docMk/>
          <pc:sldMk cId="469723422" sldId="1735"/>
        </pc:sldMkLst>
        <pc:spChg chg="mod">
          <ac:chgData name="Vickers, Libby" userId="e250baef-1418-4325-b620-0f9540a0387b" providerId="ADAL" clId="{0E73EC16-7C2F-468E-8339-3379F614CA86}" dt="2026-03-12T19:21:34.475" v="1657" actId="6549"/>
          <ac:spMkLst>
            <pc:docMk/>
            <pc:sldMk cId="469723422" sldId="1735"/>
            <ac:spMk id="5" creationId="{FFB699D0-51CD-C092-F22E-F0B417FF1EDB}"/>
          </ac:spMkLst>
        </pc:spChg>
        <pc:spChg chg="mod">
          <ac:chgData name="Vickers, Libby" userId="e250baef-1418-4325-b620-0f9540a0387b" providerId="ADAL" clId="{0E73EC16-7C2F-468E-8339-3379F614CA86}" dt="2026-03-12T18:04:20.213" v="548" actId="164"/>
          <ac:spMkLst>
            <pc:docMk/>
            <pc:sldMk cId="469723422" sldId="1735"/>
            <ac:spMk id="7" creationId="{311685A2-B51D-64DB-FFD2-585BC7A0B280}"/>
          </ac:spMkLst>
        </pc:spChg>
        <pc:spChg chg="mod">
          <ac:chgData name="Vickers, Libby" userId="e250baef-1418-4325-b620-0f9540a0387b" providerId="ADAL" clId="{0E73EC16-7C2F-468E-8339-3379F614CA86}" dt="2026-03-12T18:04:20.213" v="548" actId="164"/>
          <ac:spMkLst>
            <pc:docMk/>
            <pc:sldMk cId="469723422" sldId="1735"/>
            <ac:spMk id="21" creationId="{650477CC-7D5F-056A-897E-3F20FAA9A706}"/>
          </ac:spMkLst>
        </pc:spChg>
        <pc:spChg chg="mod">
          <ac:chgData name="Vickers, Libby" userId="e250baef-1418-4325-b620-0f9540a0387b" providerId="ADAL" clId="{0E73EC16-7C2F-468E-8339-3379F614CA86}" dt="2026-03-12T18:04:20.213" v="548" actId="164"/>
          <ac:spMkLst>
            <pc:docMk/>
            <pc:sldMk cId="469723422" sldId="1735"/>
            <ac:spMk id="25" creationId="{4D3D85C3-6B96-14AB-2B43-3C5A623213A3}"/>
          </ac:spMkLst>
        </pc:spChg>
        <pc:spChg chg="mod">
          <ac:chgData name="Vickers, Libby" userId="e250baef-1418-4325-b620-0f9540a0387b" providerId="ADAL" clId="{0E73EC16-7C2F-468E-8339-3379F614CA86}" dt="2026-03-12T18:04:20.213" v="548" actId="164"/>
          <ac:spMkLst>
            <pc:docMk/>
            <pc:sldMk cId="469723422" sldId="1735"/>
            <ac:spMk id="29" creationId="{59099802-3157-19D3-738A-0AEDC2C94DA9}"/>
          </ac:spMkLst>
        </pc:spChg>
        <pc:grpChg chg="mod ord">
          <ac:chgData name="Vickers, Libby" userId="e250baef-1418-4325-b620-0f9540a0387b" providerId="ADAL" clId="{0E73EC16-7C2F-468E-8339-3379F614CA86}" dt="2026-03-12T18:04:08.223" v="547" actId="164"/>
          <ac:grpSpMkLst>
            <pc:docMk/>
            <pc:sldMk cId="469723422" sldId="1735"/>
            <ac:grpSpMk id="2" creationId="{2B24668D-BB4F-3287-58D4-4D0CB307710F}"/>
          </ac:grpSpMkLst>
        </pc:grpChg>
        <pc:grpChg chg="del">
          <ac:chgData name="Vickers, Libby" userId="e250baef-1418-4325-b620-0f9540a0387b" providerId="ADAL" clId="{0E73EC16-7C2F-468E-8339-3379F614CA86}" dt="2026-03-12T16:07:45.483" v="71" actId="478"/>
          <ac:grpSpMkLst>
            <pc:docMk/>
            <pc:sldMk cId="469723422" sldId="1735"/>
            <ac:grpSpMk id="34" creationId="{E67495CE-EA16-D0E1-9791-8C4F009D93A6}"/>
          </ac:grpSpMkLst>
        </pc:grpChg>
        <pc:grpChg chg="add mod">
          <ac:chgData name="Vickers, Libby" userId="e250baef-1418-4325-b620-0f9540a0387b" providerId="ADAL" clId="{0E73EC16-7C2F-468E-8339-3379F614CA86}" dt="2026-03-12T18:04:08.223" v="547" actId="164"/>
          <ac:grpSpMkLst>
            <pc:docMk/>
            <pc:sldMk cId="469723422" sldId="1735"/>
            <ac:grpSpMk id="36" creationId="{511B7039-C7FA-C0AF-EB63-6F0EBC837E6E}"/>
          </ac:grpSpMkLst>
        </pc:grpChg>
        <pc:picChg chg="mod">
          <ac:chgData name="Vickers, Libby" userId="e250baef-1418-4325-b620-0f9540a0387b" providerId="ADAL" clId="{0E73EC16-7C2F-468E-8339-3379F614CA86}" dt="2026-03-12T18:04:20.213" v="548" actId="164"/>
          <ac:picMkLst>
            <pc:docMk/>
            <pc:sldMk cId="469723422" sldId="1735"/>
            <ac:picMk id="16" creationId="{DFB2C396-DF50-EA1A-5E0E-A790605858DB}"/>
          </ac:picMkLst>
        </pc:picChg>
        <pc:picChg chg="mod">
          <ac:chgData name="Vickers, Libby" userId="e250baef-1418-4325-b620-0f9540a0387b" providerId="ADAL" clId="{0E73EC16-7C2F-468E-8339-3379F614CA86}" dt="2026-03-12T18:04:20.213" v="548" actId="164"/>
          <ac:picMkLst>
            <pc:docMk/>
            <pc:sldMk cId="469723422" sldId="1735"/>
            <ac:picMk id="18" creationId="{5DC4AE7A-6A74-2585-378F-D7FEAECD8192}"/>
          </ac:picMkLst>
        </pc:picChg>
        <pc:picChg chg="mod">
          <ac:chgData name="Vickers, Libby" userId="e250baef-1418-4325-b620-0f9540a0387b" providerId="ADAL" clId="{0E73EC16-7C2F-468E-8339-3379F614CA86}" dt="2026-03-12T16:07:47.352" v="72"/>
          <ac:picMkLst>
            <pc:docMk/>
            <pc:sldMk cId="469723422" sldId="1735"/>
            <ac:picMk id="23" creationId="{5C713E65-0244-DB10-93D5-6DE75F62F017}"/>
          </ac:picMkLst>
        </pc:picChg>
        <pc:picChg chg="mod">
          <ac:chgData name="Vickers, Libby" userId="e250baef-1418-4325-b620-0f9540a0387b" providerId="ADAL" clId="{0E73EC16-7C2F-468E-8339-3379F614CA86}" dt="2026-03-12T18:04:20.213" v="548" actId="164"/>
          <ac:picMkLst>
            <pc:docMk/>
            <pc:sldMk cId="469723422" sldId="1735"/>
            <ac:picMk id="26" creationId="{BB3F113C-C717-7E2F-1F03-1F4768FD1DEF}"/>
          </ac:picMkLst>
        </pc:picChg>
        <pc:picChg chg="mod">
          <ac:chgData name="Vickers, Libby" userId="e250baef-1418-4325-b620-0f9540a0387b" providerId="ADAL" clId="{0E73EC16-7C2F-468E-8339-3379F614CA86}" dt="2026-03-12T18:04:20.213" v="548" actId="164"/>
          <ac:picMkLst>
            <pc:docMk/>
            <pc:sldMk cId="469723422" sldId="1735"/>
            <ac:picMk id="27" creationId="{57C3C9D3-E8FE-EC63-B666-7352FCE4C20C}"/>
          </ac:picMkLst>
        </pc:picChg>
        <pc:picChg chg="mod">
          <ac:chgData name="Vickers, Libby" userId="e250baef-1418-4325-b620-0f9540a0387b" providerId="ADAL" clId="{0E73EC16-7C2F-468E-8339-3379F614CA86}" dt="2026-03-12T18:04:20.213" v="548" actId="164"/>
          <ac:picMkLst>
            <pc:docMk/>
            <pc:sldMk cId="469723422" sldId="1735"/>
            <ac:picMk id="28" creationId="{BC2EA1BE-E77E-04AC-B9FE-2AFE59E68928}"/>
          </ac:picMkLst>
        </pc:picChg>
        <pc:picChg chg="add mod">
          <ac:chgData name="Vickers, Libby" userId="e250baef-1418-4325-b620-0f9540a0387b" providerId="ADAL" clId="{0E73EC16-7C2F-468E-8339-3379F614CA86}" dt="2026-03-12T16:10:58.708" v="93" actId="14100"/>
          <ac:picMkLst>
            <pc:docMk/>
            <pc:sldMk cId="469723422" sldId="1735"/>
            <ac:picMk id="30" creationId="{C3F64806-9B84-10A3-C769-78AD36A91253}"/>
          </ac:picMkLst>
        </pc:picChg>
        <pc:picChg chg="del mod">
          <ac:chgData name="Vickers, Libby" userId="e250baef-1418-4325-b620-0f9540a0387b" providerId="ADAL" clId="{0E73EC16-7C2F-468E-8339-3379F614CA86}" dt="2026-03-12T16:10:27.579" v="89" actId="478"/>
          <ac:picMkLst>
            <pc:docMk/>
            <pc:sldMk cId="469723422" sldId="1735"/>
            <ac:picMk id="31" creationId="{C9C9FA19-8CD3-6285-47F4-0B56457CBC74}"/>
          </ac:picMkLst>
        </pc:picChg>
        <pc:picChg chg="add mod">
          <ac:chgData name="Vickers, Libby" userId="e250baef-1418-4325-b620-0f9540a0387b" providerId="ADAL" clId="{0E73EC16-7C2F-468E-8339-3379F614CA86}" dt="2026-03-12T18:04:20.213" v="548" actId="164"/>
          <ac:picMkLst>
            <pc:docMk/>
            <pc:sldMk cId="469723422" sldId="1735"/>
            <ac:picMk id="35" creationId="{4E8A3930-CAB8-9D5D-9EEB-27D59069E752}"/>
          </ac:picMkLst>
        </pc:picChg>
      </pc:sldChg>
      <pc:sldChg chg="modSp mod modNotesTx">
        <pc:chgData name="Vickers, Libby" userId="e250baef-1418-4325-b620-0f9540a0387b" providerId="ADAL" clId="{0E73EC16-7C2F-468E-8339-3379F614CA86}" dt="2026-03-12T19:04:01.511" v="945" actId="20577"/>
        <pc:sldMkLst>
          <pc:docMk/>
          <pc:sldMk cId="793978010" sldId="1741"/>
        </pc:sldMkLst>
        <pc:spChg chg="mod">
          <ac:chgData name="Vickers, Libby" userId="e250baef-1418-4325-b620-0f9540a0387b" providerId="ADAL" clId="{0E73EC16-7C2F-468E-8339-3379F614CA86}" dt="2026-03-12T19:03:46.563" v="917" actId="14100"/>
          <ac:spMkLst>
            <pc:docMk/>
            <pc:sldMk cId="793978010" sldId="1741"/>
            <ac:spMk id="3" creationId="{AA5EEE2F-8A50-3176-99F3-D6FD96F4B7BF}"/>
          </ac:spMkLst>
        </pc:spChg>
      </pc:sldChg>
      <pc:sldChg chg="addSp delSp modSp mod modNotesTx">
        <pc:chgData name="Vickers, Libby" userId="e250baef-1418-4325-b620-0f9540a0387b" providerId="ADAL" clId="{0E73EC16-7C2F-468E-8339-3379F614CA86}" dt="2026-03-12T19:08:04.870" v="1188" actId="6549"/>
        <pc:sldMkLst>
          <pc:docMk/>
          <pc:sldMk cId="1651044581" sldId="1745"/>
        </pc:sldMkLst>
        <pc:spChg chg="del">
          <ac:chgData name="Vickers, Libby" userId="e250baef-1418-4325-b620-0f9540a0387b" providerId="ADAL" clId="{0E73EC16-7C2F-468E-8339-3379F614CA86}" dt="2026-03-12T17:19:17.768" v="382" actId="478"/>
          <ac:spMkLst>
            <pc:docMk/>
            <pc:sldMk cId="1651044581" sldId="1745"/>
            <ac:spMk id="3" creationId="{DEFEEB94-A955-A891-6509-E296603D81C5}"/>
          </ac:spMkLst>
        </pc:spChg>
        <pc:spChg chg="mod">
          <ac:chgData name="Vickers, Libby" userId="e250baef-1418-4325-b620-0f9540a0387b" providerId="ADAL" clId="{0E73EC16-7C2F-468E-8339-3379F614CA86}" dt="2026-03-12T17:22:09.003" v="407" actId="1076"/>
          <ac:spMkLst>
            <pc:docMk/>
            <pc:sldMk cId="1651044581" sldId="1745"/>
            <ac:spMk id="8" creationId="{7B3BFBE3-06BF-BD8A-FC55-8482F0CACA59}"/>
          </ac:spMkLst>
        </pc:spChg>
        <pc:spChg chg="add mod ord">
          <ac:chgData name="Vickers, Libby" userId="e250baef-1418-4325-b620-0f9540a0387b" providerId="ADAL" clId="{0E73EC16-7C2F-468E-8339-3379F614CA86}" dt="2026-03-12T17:20:24.008" v="390" actId="1076"/>
          <ac:spMkLst>
            <pc:docMk/>
            <pc:sldMk cId="1651044581" sldId="1745"/>
            <ac:spMk id="16" creationId="{42360185-3915-0667-672C-EA42EA5A4FC2}"/>
          </ac:spMkLst>
        </pc:spChg>
        <pc:grpChg chg="del">
          <ac:chgData name="Vickers, Libby" userId="e250baef-1418-4325-b620-0f9540a0387b" providerId="ADAL" clId="{0E73EC16-7C2F-468E-8339-3379F614CA86}" dt="2026-03-12T17:16:57.083" v="362" actId="478"/>
          <ac:grpSpMkLst>
            <pc:docMk/>
            <pc:sldMk cId="1651044581" sldId="1745"/>
            <ac:grpSpMk id="9" creationId="{D6A2C9F5-6BA2-51AD-CB22-0F5167C0ADAB}"/>
          </ac:grpSpMkLst>
        </pc:grpChg>
        <pc:grpChg chg="add del mod ord">
          <ac:chgData name="Vickers, Libby" userId="e250baef-1418-4325-b620-0f9540a0387b" providerId="ADAL" clId="{0E73EC16-7C2F-468E-8339-3379F614CA86}" dt="2026-03-12T17:20:18.813" v="389" actId="478"/>
          <ac:grpSpMkLst>
            <pc:docMk/>
            <pc:sldMk cId="1651044581" sldId="1745"/>
            <ac:grpSpMk id="15" creationId="{CEDA30C9-2254-04E4-C8B5-00F60D5A3FC1}"/>
          </ac:grpSpMkLst>
        </pc:grpChg>
        <pc:picChg chg="mod">
          <ac:chgData name="Vickers, Libby" userId="e250baef-1418-4325-b620-0f9540a0387b" providerId="ADAL" clId="{0E73EC16-7C2F-468E-8339-3379F614CA86}" dt="2026-03-12T18:18:36.220" v="664" actId="1035"/>
          <ac:picMkLst>
            <pc:docMk/>
            <pc:sldMk cId="1651044581" sldId="1745"/>
            <ac:picMk id="4" creationId="{DD3D73C0-BCFD-5DC8-D08B-F0E6FB7DC2C5}"/>
          </ac:picMkLst>
        </pc:picChg>
        <pc:picChg chg="mod ord">
          <ac:chgData name="Vickers, Libby" userId="e250baef-1418-4325-b620-0f9540a0387b" providerId="ADAL" clId="{0E73EC16-7C2F-468E-8339-3379F614CA86}" dt="2026-03-12T17:32:47.749" v="493" actId="1035"/>
          <ac:picMkLst>
            <pc:docMk/>
            <pc:sldMk cId="1651044581" sldId="1745"/>
            <ac:picMk id="10" creationId="{57ACF48D-2047-F4AA-0E38-8645B11A6FDA}"/>
          </ac:picMkLst>
        </pc:picChg>
        <pc:picChg chg="add del">
          <ac:chgData name="Vickers, Libby" userId="e250baef-1418-4325-b620-0f9540a0387b" providerId="ADAL" clId="{0E73EC16-7C2F-468E-8339-3379F614CA86}" dt="2026-03-12T17:17:59.480" v="365" actId="478"/>
          <ac:picMkLst>
            <pc:docMk/>
            <pc:sldMk cId="1651044581" sldId="1745"/>
            <ac:picMk id="12" creationId="{6578D5F8-5583-B4C7-08FD-BD4339AB62BB}"/>
          </ac:picMkLst>
        </pc:picChg>
        <pc:picChg chg="add mod">
          <ac:chgData name="Vickers, Libby" userId="e250baef-1418-4325-b620-0f9540a0387b" providerId="ADAL" clId="{0E73EC16-7C2F-468E-8339-3379F614CA86}" dt="2026-03-12T17:18:52.163" v="376" actId="164"/>
          <ac:picMkLst>
            <pc:docMk/>
            <pc:sldMk cId="1651044581" sldId="1745"/>
            <ac:picMk id="14" creationId="{5C4EE880-4391-3D88-5AB3-D2A816EF69F1}"/>
          </ac:picMkLst>
        </pc:picChg>
      </pc:sldChg>
      <pc:sldChg chg="addSp delSp modSp mod">
        <pc:chgData name="Vickers, Libby" userId="e250baef-1418-4325-b620-0f9540a0387b" providerId="ADAL" clId="{0E73EC16-7C2F-468E-8339-3379F614CA86}" dt="2026-03-12T17:32:42.362" v="491" actId="1035"/>
        <pc:sldMkLst>
          <pc:docMk/>
          <pc:sldMk cId="1889907074" sldId="1747"/>
        </pc:sldMkLst>
        <pc:spChg chg="add mod ord">
          <ac:chgData name="Vickers, Libby" userId="e250baef-1418-4325-b620-0f9540a0387b" providerId="ADAL" clId="{0E73EC16-7C2F-468E-8339-3379F614CA86}" dt="2026-03-12T17:22:29.691" v="409" actId="167"/>
          <ac:spMkLst>
            <pc:docMk/>
            <pc:sldMk cId="1889907074" sldId="1747"/>
            <ac:spMk id="9" creationId="{02C1CA79-3AFB-0290-7F84-6C90492C758B}"/>
          </ac:spMkLst>
        </pc:spChg>
        <pc:grpChg chg="del">
          <ac:chgData name="Vickers, Libby" userId="e250baef-1418-4325-b620-0f9540a0387b" providerId="ADAL" clId="{0E73EC16-7C2F-468E-8339-3379F614CA86}" dt="2026-03-12T17:20:35.778" v="391" actId="478"/>
          <ac:grpSpMkLst>
            <pc:docMk/>
            <pc:sldMk cId="1889907074" sldId="1747"/>
            <ac:grpSpMk id="2" creationId="{074D90C9-0647-AC5E-659B-1986B7E86740}"/>
          </ac:grpSpMkLst>
        </pc:grpChg>
        <pc:grpChg chg="add mod ord">
          <ac:chgData name="Vickers, Libby" userId="e250baef-1418-4325-b620-0f9540a0387b" providerId="ADAL" clId="{0E73EC16-7C2F-468E-8339-3379F614CA86}" dt="2026-03-12T17:20:51.848" v="394" actId="167"/>
          <ac:grpSpMkLst>
            <pc:docMk/>
            <pc:sldMk cId="1889907074" sldId="1747"/>
            <ac:grpSpMk id="3" creationId="{E2BE190B-6E09-29C8-408A-93B91DE6185F}"/>
          </ac:grpSpMkLst>
        </pc:grpChg>
        <pc:picChg chg="mod">
          <ac:chgData name="Vickers, Libby" userId="e250baef-1418-4325-b620-0f9540a0387b" providerId="ADAL" clId="{0E73EC16-7C2F-468E-8339-3379F614CA86}" dt="2026-03-12T17:20:43.498" v="393"/>
          <ac:picMkLst>
            <pc:docMk/>
            <pc:sldMk cId="1889907074" sldId="1747"/>
            <ac:picMk id="7" creationId="{0D123281-FB91-701F-AB39-C92B075157A7}"/>
          </ac:picMkLst>
        </pc:picChg>
        <pc:picChg chg="mod">
          <ac:chgData name="Vickers, Libby" userId="e250baef-1418-4325-b620-0f9540a0387b" providerId="ADAL" clId="{0E73EC16-7C2F-468E-8339-3379F614CA86}" dt="2026-03-12T17:32:42.362" v="491" actId="1035"/>
          <ac:picMkLst>
            <pc:docMk/>
            <pc:sldMk cId="1889907074" sldId="1747"/>
            <ac:picMk id="8" creationId="{08EBCF63-2BB1-1DB7-9265-DE42DB3FD112}"/>
          </ac:picMkLst>
        </pc:picChg>
        <pc:picChg chg="del">
          <ac:chgData name="Vickers, Libby" userId="e250baef-1418-4325-b620-0f9540a0387b" providerId="ADAL" clId="{0E73EC16-7C2F-468E-8339-3379F614CA86}" dt="2026-03-12T17:20:40.381" v="392" actId="478"/>
          <ac:picMkLst>
            <pc:docMk/>
            <pc:sldMk cId="1889907074" sldId="1747"/>
            <ac:picMk id="12" creationId="{762F7EF1-6D20-F1C8-284E-0F9502690F67}"/>
          </ac:picMkLst>
        </pc:picChg>
      </pc:sldChg>
      <pc:sldChg chg="addSp delSp modSp mod">
        <pc:chgData name="Vickers, Libby" userId="e250baef-1418-4325-b620-0f9540a0387b" providerId="ADAL" clId="{0E73EC16-7C2F-468E-8339-3379F614CA86}" dt="2026-03-12T17:32:18.015" v="485" actId="1035"/>
        <pc:sldMkLst>
          <pc:docMk/>
          <pc:sldMk cId="3391614327" sldId="1748"/>
        </pc:sldMkLst>
        <pc:spChg chg="add mod ord">
          <ac:chgData name="Vickers, Libby" userId="e250baef-1418-4325-b620-0f9540a0387b" providerId="ADAL" clId="{0E73EC16-7C2F-468E-8339-3379F614CA86}" dt="2026-03-12T17:22:48.721" v="413" actId="167"/>
          <ac:spMkLst>
            <pc:docMk/>
            <pc:sldMk cId="3391614327" sldId="1748"/>
            <ac:spMk id="8" creationId="{8AB9C425-ED42-B69E-A335-3638061BB475}"/>
          </ac:spMkLst>
        </pc:spChg>
        <pc:grpChg chg="del">
          <ac:chgData name="Vickers, Libby" userId="e250baef-1418-4325-b620-0f9540a0387b" providerId="ADAL" clId="{0E73EC16-7C2F-468E-8339-3379F614CA86}" dt="2026-03-12T17:21:13.158" v="398" actId="478"/>
          <ac:grpSpMkLst>
            <pc:docMk/>
            <pc:sldMk cId="3391614327" sldId="1748"/>
            <ac:grpSpMk id="2" creationId="{78A2DD7D-8855-E801-D259-320DF462F3D6}"/>
          </ac:grpSpMkLst>
        </pc:grpChg>
        <pc:grpChg chg="add mod ord">
          <ac:chgData name="Vickers, Libby" userId="e250baef-1418-4325-b620-0f9540a0387b" providerId="ADAL" clId="{0E73EC16-7C2F-468E-8339-3379F614CA86}" dt="2026-03-12T17:24:51.080" v="434" actId="1076"/>
          <ac:grpSpMkLst>
            <pc:docMk/>
            <pc:sldMk cId="3391614327" sldId="1748"/>
            <ac:grpSpMk id="3" creationId="{D77ED38A-7383-AF7D-69A4-EED18799826A}"/>
          </ac:grpSpMkLst>
        </pc:grpChg>
        <pc:picChg chg="mod">
          <ac:chgData name="Vickers, Libby" userId="e250baef-1418-4325-b620-0f9540a0387b" providerId="ADAL" clId="{0E73EC16-7C2F-468E-8339-3379F614CA86}" dt="2026-03-12T17:21:14.708" v="399"/>
          <ac:picMkLst>
            <pc:docMk/>
            <pc:sldMk cId="3391614327" sldId="1748"/>
            <ac:picMk id="6" creationId="{E9407DFB-E11D-AD8D-3ADA-7DBFC91D9FCA}"/>
          </ac:picMkLst>
        </pc:picChg>
        <pc:picChg chg="mod">
          <ac:chgData name="Vickers, Libby" userId="e250baef-1418-4325-b620-0f9540a0387b" providerId="ADAL" clId="{0E73EC16-7C2F-468E-8339-3379F614CA86}" dt="2026-03-12T17:32:18.015" v="485" actId="1035"/>
          <ac:picMkLst>
            <pc:docMk/>
            <pc:sldMk cId="3391614327" sldId="1748"/>
            <ac:picMk id="7" creationId="{C632925F-7020-66CD-AE80-B4A67AEED55C}"/>
          </ac:picMkLst>
        </pc:picChg>
        <pc:picChg chg="del">
          <ac:chgData name="Vickers, Libby" userId="e250baef-1418-4325-b620-0f9540a0387b" providerId="ADAL" clId="{0E73EC16-7C2F-468E-8339-3379F614CA86}" dt="2026-03-12T17:24:45.553" v="432" actId="478"/>
          <ac:picMkLst>
            <pc:docMk/>
            <pc:sldMk cId="3391614327" sldId="1748"/>
            <ac:picMk id="12" creationId="{6C0CF23C-C475-AFE8-CE55-47B242432F97}"/>
          </ac:picMkLst>
        </pc:picChg>
      </pc:sldChg>
      <pc:sldChg chg="addSp delSp modSp mod">
        <pc:chgData name="Vickers, Libby" userId="e250baef-1418-4325-b620-0f9540a0387b" providerId="ADAL" clId="{0E73EC16-7C2F-468E-8339-3379F614CA86}" dt="2026-03-12T17:51:33.289" v="496" actId="478"/>
        <pc:sldMkLst>
          <pc:docMk/>
          <pc:sldMk cId="3982105416" sldId="1749"/>
        </pc:sldMkLst>
        <pc:spChg chg="del">
          <ac:chgData name="Vickers, Libby" userId="e250baef-1418-4325-b620-0f9540a0387b" providerId="ADAL" clId="{0E73EC16-7C2F-468E-8339-3379F614CA86}" dt="2026-03-12T17:51:33.289" v="496" actId="478"/>
          <ac:spMkLst>
            <pc:docMk/>
            <pc:sldMk cId="3982105416" sldId="1749"/>
            <ac:spMk id="3" creationId="{DEFEEB94-A955-A891-6509-E296603D81C5}"/>
          </ac:spMkLst>
        </pc:spChg>
        <pc:spChg chg="add mod ord">
          <ac:chgData name="Vickers, Libby" userId="e250baef-1418-4325-b620-0f9540a0387b" providerId="ADAL" clId="{0E73EC16-7C2F-468E-8339-3379F614CA86}" dt="2026-03-12T17:23:00.701" v="415" actId="167"/>
          <ac:spMkLst>
            <pc:docMk/>
            <pc:sldMk cId="3982105416" sldId="1749"/>
            <ac:spMk id="13" creationId="{1EDC81AC-D9BA-91F7-4402-8BB06C5C5008}"/>
          </ac:spMkLst>
        </pc:spChg>
        <pc:grpChg chg="del">
          <ac:chgData name="Vickers, Libby" userId="e250baef-1418-4325-b620-0f9540a0387b" providerId="ADAL" clId="{0E73EC16-7C2F-468E-8339-3379F614CA86}" dt="2026-03-12T17:21:26.278" v="401" actId="478"/>
          <ac:grpSpMkLst>
            <pc:docMk/>
            <pc:sldMk cId="3982105416" sldId="1749"/>
            <ac:grpSpMk id="2" creationId="{5E12FE74-59A7-BE13-F537-542692DBB545}"/>
          </ac:grpSpMkLst>
        </pc:grpChg>
        <pc:grpChg chg="add mod ord">
          <ac:chgData name="Vickers, Libby" userId="e250baef-1418-4325-b620-0f9540a0387b" providerId="ADAL" clId="{0E73EC16-7C2F-468E-8339-3379F614CA86}" dt="2026-03-12T17:21:33.299" v="403" actId="167"/>
          <ac:grpSpMkLst>
            <pc:docMk/>
            <pc:sldMk cId="3982105416" sldId="1749"/>
            <ac:grpSpMk id="6" creationId="{D8E197C2-EA8C-6E77-DE49-C0FAD5E451CE}"/>
          </ac:grpSpMkLst>
        </pc:grpChg>
        <pc:picChg chg="mod">
          <ac:chgData name="Vickers, Libby" userId="e250baef-1418-4325-b620-0f9540a0387b" providerId="ADAL" clId="{0E73EC16-7C2F-468E-8339-3379F614CA86}" dt="2026-03-12T17:21:28" v="402"/>
          <ac:picMkLst>
            <pc:docMk/>
            <pc:sldMk cId="3982105416" sldId="1749"/>
            <ac:picMk id="7" creationId="{8F8691D2-EE4B-FCD4-5EC1-FCD4C6650402}"/>
          </ac:picMkLst>
        </pc:picChg>
        <pc:picChg chg="mod">
          <ac:chgData name="Vickers, Libby" userId="e250baef-1418-4325-b620-0f9540a0387b" providerId="ADAL" clId="{0E73EC16-7C2F-468E-8339-3379F614CA86}" dt="2026-03-12T17:32:26.257" v="487" actId="1035"/>
          <ac:picMkLst>
            <pc:docMk/>
            <pc:sldMk cId="3982105416" sldId="1749"/>
            <ac:picMk id="8" creationId="{68352401-E32D-9AB0-B663-495C8D28ADD9}"/>
          </ac:picMkLst>
        </pc:picChg>
        <pc:picChg chg="del">
          <ac:chgData name="Vickers, Libby" userId="e250baef-1418-4325-b620-0f9540a0387b" providerId="ADAL" clId="{0E73EC16-7C2F-468E-8339-3379F614CA86}" dt="2026-03-12T17:25:07.360" v="436" actId="478"/>
          <ac:picMkLst>
            <pc:docMk/>
            <pc:sldMk cId="3982105416" sldId="1749"/>
            <ac:picMk id="12" creationId="{5B20FB45-F2B7-0B85-3125-6F91A599EA69}"/>
          </ac:picMkLst>
        </pc:picChg>
      </pc:sldChg>
      <pc:sldChg chg="addSp delSp modSp mod delAnim modAnim">
        <pc:chgData name="Vickers, Libby" userId="e250baef-1418-4325-b620-0f9540a0387b" providerId="ADAL" clId="{0E73EC16-7C2F-468E-8339-3379F614CA86}" dt="2026-03-12T17:32:34.382" v="489" actId="1035"/>
        <pc:sldMkLst>
          <pc:docMk/>
          <pc:sldMk cId="1405589956" sldId="1750"/>
        </pc:sldMkLst>
        <pc:spChg chg="add mod ord">
          <ac:chgData name="Vickers, Libby" userId="e250baef-1418-4325-b620-0f9540a0387b" providerId="ADAL" clId="{0E73EC16-7C2F-468E-8339-3379F614CA86}" dt="2026-03-12T17:23:14.628" v="417" actId="167"/>
          <ac:spMkLst>
            <pc:docMk/>
            <pc:sldMk cId="1405589956" sldId="1750"/>
            <ac:spMk id="6" creationId="{31B77520-932B-E50D-5B03-A10DD3385893}"/>
          </ac:spMkLst>
        </pc:spChg>
        <pc:spChg chg="mod">
          <ac:chgData name="Vickers, Libby" userId="e250baef-1418-4325-b620-0f9540a0387b" providerId="ADAL" clId="{0E73EC16-7C2F-468E-8339-3379F614CA86}" dt="2026-03-12T17:30:48.685" v="479" actId="1038"/>
          <ac:spMkLst>
            <pc:docMk/>
            <pc:sldMk cId="1405589956" sldId="1750"/>
            <ac:spMk id="7" creationId="{8CF96A6A-7680-C36C-41EA-8B217F79C015}"/>
          </ac:spMkLst>
        </pc:spChg>
        <pc:spChg chg="mod">
          <ac:chgData name="Vickers, Libby" userId="e250baef-1418-4325-b620-0f9540a0387b" providerId="ADAL" clId="{0E73EC16-7C2F-468E-8339-3379F614CA86}" dt="2026-03-12T17:31:04.004" v="482" actId="1076"/>
          <ac:spMkLst>
            <pc:docMk/>
            <pc:sldMk cId="1405589956" sldId="1750"/>
            <ac:spMk id="8" creationId="{C81A6461-E22E-423D-350E-8AD1084CC1E6}"/>
          </ac:spMkLst>
        </pc:spChg>
        <pc:grpChg chg="del">
          <ac:chgData name="Vickers, Libby" userId="e250baef-1418-4325-b620-0f9540a0387b" providerId="ADAL" clId="{0E73EC16-7C2F-468E-8339-3379F614CA86}" dt="2026-03-12T17:21:38.710" v="404" actId="478"/>
          <ac:grpSpMkLst>
            <pc:docMk/>
            <pc:sldMk cId="1405589956" sldId="1750"/>
            <ac:grpSpMk id="2" creationId="{A07E2130-C0D4-7C47-7356-8F00334ADFA0}"/>
          </ac:grpSpMkLst>
        </pc:grpChg>
        <pc:grpChg chg="add mod ord">
          <ac:chgData name="Vickers, Libby" userId="e250baef-1418-4325-b620-0f9540a0387b" providerId="ADAL" clId="{0E73EC16-7C2F-468E-8339-3379F614CA86}" dt="2026-03-12T17:21:47.883" v="406" actId="167"/>
          <ac:grpSpMkLst>
            <pc:docMk/>
            <pc:sldMk cId="1405589956" sldId="1750"/>
            <ac:grpSpMk id="3" creationId="{C603C3E8-101E-333F-603F-947450840F39}"/>
          </ac:grpSpMkLst>
        </pc:grpChg>
        <pc:picChg chg="mod">
          <ac:chgData name="Vickers, Libby" userId="e250baef-1418-4325-b620-0f9540a0387b" providerId="ADAL" clId="{0E73EC16-7C2F-468E-8339-3379F614CA86}" dt="2026-03-12T17:21:40.761" v="405"/>
          <ac:picMkLst>
            <pc:docMk/>
            <pc:sldMk cId="1405589956" sldId="1750"/>
            <ac:picMk id="4" creationId="{855E4104-C0ED-CDD3-70BD-C850C5ABB9AA}"/>
          </ac:picMkLst>
        </pc:picChg>
        <pc:picChg chg="mod">
          <ac:chgData name="Vickers, Libby" userId="e250baef-1418-4325-b620-0f9540a0387b" providerId="ADAL" clId="{0E73EC16-7C2F-468E-8339-3379F614CA86}" dt="2026-03-12T17:32:34.382" v="489" actId="1035"/>
          <ac:picMkLst>
            <pc:docMk/>
            <pc:sldMk cId="1405589956" sldId="1750"/>
            <ac:picMk id="5" creationId="{B6722495-B565-72CB-ED72-24872067ECB6}"/>
          </ac:picMkLst>
        </pc:picChg>
        <pc:picChg chg="del">
          <ac:chgData name="Vickers, Libby" userId="e250baef-1418-4325-b620-0f9540a0387b" providerId="ADAL" clId="{0E73EC16-7C2F-468E-8339-3379F614CA86}" dt="2026-03-12T17:23:42.135" v="418" actId="478"/>
          <ac:picMkLst>
            <pc:docMk/>
            <pc:sldMk cId="1405589956" sldId="1750"/>
            <ac:picMk id="13" creationId="{BEAC36E5-20A8-C075-8BB5-D6FB114205F9}"/>
          </ac:picMkLst>
        </pc:picChg>
        <pc:picChg chg="del">
          <ac:chgData name="Vickers, Libby" userId="e250baef-1418-4325-b620-0f9540a0387b" providerId="ADAL" clId="{0E73EC16-7C2F-468E-8339-3379F614CA86}" dt="2026-03-12T17:25:12.151" v="437" actId="478"/>
          <ac:picMkLst>
            <pc:docMk/>
            <pc:sldMk cId="1405589956" sldId="1750"/>
            <ac:picMk id="15" creationId="{84024A89-364A-C105-FEC6-4FF26404C718}"/>
          </ac:picMkLst>
        </pc:picChg>
        <pc:picChg chg="add mod">
          <ac:chgData name="Vickers, Libby" userId="e250baef-1418-4325-b620-0f9540a0387b" providerId="ADAL" clId="{0E73EC16-7C2F-468E-8339-3379F614CA86}" dt="2026-03-12T17:30:59.869" v="481" actId="1076"/>
          <ac:picMkLst>
            <pc:docMk/>
            <pc:sldMk cId="1405589956" sldId="1750"/>
            <ac:picMk id="16" creationId="{18113389-6546-1868-BC49-B19889CCAC7F}"/>
          </ac:picMkLst>
        </pc:picChg>
      </pc:sldChg>
      <pc:sldChg chg="addSp delSp modSp mod modAnim">
        <pc:chgData name="Vickers, Libby" userId="e250baef-1418-4325-b620-0f9540a0387b" providerId="ADAL" clId="{0E73EC16-7C2F-468E-8339-3379F614CA86}" dt="2026-03-12T16:51:57.398" v="147" actId="1076"/>
        <pc:sldMkLst>
          <pc:docMk/>
          <pc:sldMk cId="2933507217" sldId="1754"/>
        </pc:sldMkLst>
        <pc:picChg chg="add mod">
          <ac:chgData name="Vickers, Libby" userId="e250baef-1418-4325-b620-0f9540a0387b" providerId="ADAL" clId="{0E73EC16-7C2F-468E-8339-3379F614CA86}" dt="2026-03-12T16:51:57.398" v="147" actId="1076"/>
          <ac:picMkLst>
            <pc:docMk/>
            <pc:sldMk cId="2933507217" sldId="1754"/>
            <ac:picMk id="3" creationId="{51F555D9-C9F3-165A-8AF8-42A698C2E03D}"/>
          </ac:picMkLst>
        </pc:picChg>
        <pc:picChg chg="del">
          <ac:chgData name="Vickers, Libby" userId="e250baef-1418-4325-b620-0f9540a0387b" providerId="ADAL" clId="{0E73EC16-7C2F-468E-8339-3379F614CA86}" dt="2026-03-12T16:51:28.082" v="136" actId="478"/>
          <ac:picMkLst>
            <pc:docMk/>
            <pc:sldMk cId="2933507217" sldId="1754"/>
            <ac:picMk id="7" creationId="{E0F064CB-40A8-3A62-6281-D9F9E3581CDC}"/>
          </ac:picMkLst>
        </pc:picChg>
      </pc:sldChg>
      <pc:sldChg chg="addSp delSp modSp mod modAnim modNotesTx">
        <pc:chgData name="Vickers, Libby" userId="e250baef-1418-4325-b620-0f9540a0387b" providerId="ADAL" clId="{0E73EC16-7C2F-468E-8339-3379F614CA86}" dt="2026-03-12T20:02:24.807" v="3346" actId="20577"/>
        <pc:sldMkLst>
          <pc:docMk/>
          <pc:sldMk cId="2644644165" sldId="1756"/>
        </pc:sldMkLst>
        <pc:spChg chg="mod">
          <ac:chgData name="Vickers, Libby" userId="e250baef-1418-4325-b620-0f9540a0387b" providerId="ADAL" clId="{0E73EC16-7C2F-468E-8339-3379F614CA86}" dt="2026-03-12T16:53:40.406" v="157"/>
          <ac:spMkLst>
            <pc:docMk/>
            <pc:sldMk cId="2644644165" sldId="1756"/>
            <ac:spMk id="4" creationId="{C57776A7-75C9-E2EA-25E3-2E6D7DC9D2D2}"/>
          </ac:spMkLst>
        </pc:spChg>
        <pc:spChg chg="ord">
          <ac:chgData name="Vickers, Libby" userId="e250baef-1418-4325-b620-0f9540a0387b" providerId="ADAL" clId="{0E73EC16-7C2F-468E-8339-3379F614CA86}" dt="2026-03-12T16:53:53.762" v="159" actId="167"/>
          <ac:spMkLst>
            <pc:docMk/>
            <pc:sldMk cId="2644644165" sldId="1756"/>
            <ac:spMk id="18" creationId="{122D4EF9-0657-F19C-1BE9-D1E1F98DAF8A}"/>
          </ac:spMkLst>
        </pc:spChg>
        <pc:spChg chg="mod">
          <ac:chgData name="Vickers, Libby" userId="e250baef-1418-4325-b620-0f9540a0387b" providerId="ADAL" clId="{0E73EC16-7C2F-468E-8339-3379F614CA86}" dt="2026-03-12T16:53:40.406" v="157"/>
          <ac:spMkLst>
            <pc:docMk/>
            <pc:sldMk cId="2644644165" sldId="1756"/>
            <ac:spMk id="22" creationId="{05F1B1E7-D7B0-B286-DCE6-B9FB5AD5ACF9}"/>
          </ac:spMkLst>
        </pc:spChg>
        <pc:spChg chg="mod">
          <ac:chgData name="Vickers, Libby" userId="e250baef-1418-4325-b620-0f9540a0387b" providerId="ADAL" clId="{0E73EC16-7C2F-468E-8339-3379F614CA86}" dt="2026-03-12T16:53:40.406" v="157"/>
          <ac:spMkLst>
            <pc:docMk/>
            <pc:sldMk cId="2644644165" sldId="1756"/>
            <ac:spMk id="26" creationId="{3C365F1C-26C1-C938-7C81-D30D6E67A596}"/>
          </ac:spMkLst>
        </pc:spChg>
        <pc:spChg chg="mod">
          <ac:chgData name="Vickers, Libby" userId="e250baef-1418-4325-b620-0f9540a0387b" providerId="ADAL" clId="{0E73EC16-7C2F-468E-8339-3379F614CA86}" dt="2026-03-12T16:53:40.406" v="157"/>
          <ac:spMkLst>
            <pc:docMk/>
            <pc:sldMk cId="2644644165" sldId="1756"/>
            <ac:spMk id="30" creationId="{283DD919-DE92-F4D7-4FFC-8A44B92F9C12}"/>
          </ac:spMkLst>
        </pc:spChg>
        <pc:spChg chg="add mod">
          <ac:chgData name="Vickers, Libby" userId="e250baef-1418-4325-b620-0f9540a0387b" providerId="ADAL" clId="{0E73EC16-7C2F-468E-8339-3379F614CA86}" dt="2026-03-12T20:01:11.987" v="3310" actId="1076"/>
          <ac:spMkLst>
            <pc:docMk/>
            <pc:sldMk cId="2644644165" sldId="1756"/>
            <ac:spMk id="32" creationId="{4298878A-B739-9D94-097B-36F62032174E}"/>
          </ac:spMkLst>
        </pc:spChg>
        <pc:grpChg chg="ord">
          <ac:chgData name="Vickers, Libby" userId="e250baef-1418-4325-b620-0f9540a0387b" providerId="ADAL" clId="{0E73EC16-7C2F-468E-8339-3379F614CA86}" dt="2026-03-12T16:53:47.556" v="158" actId="167"/>
          <ac:grpSpMkLst>
            <pc:docMk/>
            <pc:sldMk cId="2644644165" sldId="1756"/>
            <ac:grpSpMk id="2" creationId="{CFB94849-8DA3-5ED7-6F57-A3796F812904}"/>
          </ac:grpSpMkLst>
        </pc:grpChg>
        <pc:grpChg chg="del">
          <ac:chgData name="Vickers, Libby" userId="e250baef-1418-4325-b620-0f9540a0387b" providerId="ADAL" clId="{0E73EC16-7C2F-468E-8339-3379F614CA86}" dt="2026-03-12T16:53:36.938" v="156" actId="478"/>
          <ac:grpSpMkLst>
            <pc:docMk/>
            <pc:sldMk cId="2644644165" sldId="1756"/>
            <ac:grpSpMk id="5" creationId="{DD45254E-30E3-776B-4D4D-7E2E03C38CD9}"/>
          </ac:grpSpMkLst>
        </pc:grpChg>
        <pc:picChg chg="mod">
          <ac:chgData name="Vickers, Libby" userId="e250baef-1418-4325-b620-0f9540a0387b" providerId="ADAL" clId="{0E73EC16-7C2F-468E-8339-3379F614CA86}" dt="2026-03-12T16:53:40.406" v="157"/>
          <ac:picMkLst>
            <pc:docMk/>
            <pc:sldMk cId="2644644165" sldId="1756"/>
            <ac:picMk id="7" creationId="{E00A72CC-860B-6F65-B298-49F5D5CA54A9}"/>
          </ac:picMkLst>
        </pc:picChg>
        <pc:picChg chg="mod">
          <ac:chgData name="Vickers, Libby" userId="e250baef-1418-4325-b620-0f9540a0387b" providerId="ADAL" clId="{0E73EC16-7C2F-468E-8339-3379F614CA86}" dt="2026-03-12T16:53:40.406" v="157"/>
          <ac:picMkLst>
            <pc:docMk/>
            <pc:sldMk cId="2644644165" sldId="1756"/>
            <ac:picMk id="20" creationId="{7C35471B-BAF0-4A2C-CD5B-81F4198B72C1}"/>
          </ac:picMkLst>
        </pc:picChg>
        <pc:picChg chg="mod">
          <ac:chgData name="Vickers, Libby" userId="e250baef-1418-4325-b620-0f9540a0387b" providerId="ADAL" clId="{0E73EC16-7C2F-468E-8339-3379F614CA86}" dt="2026-03-12T16:53:40.406" v="157"/>
          <ac:picMkLst>
            <pc:docMk/>
            <pc:sldMk cId="2644644165" sldId="1756"/>
            <ac:picMk id="24" creationId="{08E9F817-1E9A-E1CF-644E-0C649F440672}"/>
          </ac:picMkLst>
        </pc:picChg>
        <pc:picChg chg="mod">
          <ac:chgData name="Vickers, Libby" userId="e250baef-1418-4325-b620-0f9540a0387b" providerId="ADAL" clId="{0E73EC16-7C2F-468E-8339-3379F614CA86}" dt="2026-03-12T16:53:40.406" v="157"/>
          <ac:picMkLst>
            <pc:docMk/>
            <pc:sldMk cId="2644644165" sldId="1756"/>
            <ac:picMk id="27" creationId="{410214C9-60FA-D8C2-6502-D7B1C9BB1356}"/>
          </ac:picMkLst>
        </pc:picChg>
        <pc:picChg chg="mod">
          <ac:chgData name="Vickers, Libby" userId="e250baef-1418-4325-b620-0f9540a0387b" providerId="ADAL" clId="{0E73EC16-7C2F-468E-8339-3379F614CA86}" dt="2026-03-12T16:53:40.406" v="157"/>
          <ac:picMkLst>
            <pc:docMk/>
            <pc:sldMk cId="2644644165" sldId="1756"/>
            <ac:picMk id="28" creationId="{F8F0405C-247B-0E3F-5E7B-60F803C71522}"/>
          </ac:picMkLst>
        </pc:picChg>
        <pc:picChg chg="mod">
          <ac:chgData name="Vickers, Libby" userId="e250baef-1418-4325-b620-0f9540a0387b" providerId="ADAL" clId="{0E73EC16-7C2F-468E-8339-3379F614CA86}" dt="2026-03-12T16:53:40.406" v="157"/>
          <ac:picMkLst>
            <pc:docMk/>
            <pc:sldMk cId="2644644165" sldId="1756"/>
            <ac:picMk id="29" creationId="{164C77B9-10DC-8814-7D16-EB3FFF260F9B}"/>
          </ac:picMkLst>
        </pc:picChg>
        <pc:picChg chg="add mod ord">
          <ac:chgData name="Vickers, Libby" userId="e250baef-1418-4325-b620-0f9540a0387b" providerId="ADAL" clId="{0E73EC16-7C2F-468E-8339-3379F614CA86}" dt="2026-03-12T18:05:35.299" v="559" actId="171"/>
          <ac:picMkLst>
            <pc:docMk/>
            <pc:sldMk cId="2644644165" sldId="1756"/>
            <ac:picMk id="31" creationId="{3E4784F6-3783-59DD-854B-04AAF2609DF4}"/>
          </ac:picMkLst>
        </pc:picChg>
        <pc:picChg chg="mod">
          <ac:chgData name="Vickers, Libby" userId="e250baef-1418-4325-b620-0f9540a0387b" providerId="ADAL" clId="{0E73EC16-7C2F-468E-8339-3379F614CA86}" dt="2026-03-12T18:05:42.179" v="561" actId="14100"/>
          <ac:picMkLst>
            <pc:docMk/>
            <pc:sldMk cId="2644644165" sldId="1756"/>
            <ac:picMk id="42" creationId="{E683C223-B167-FC04-D8A9-2F57B2763931}"/>
          </ac:picMkLst>
        </pc:picChg>
        <pc:picChg chg="mod">
          <ac:chgData name="Vickers, Libby" userId="e250baef-1418-4325-b620-0f9540a0387b" providerId="ADAL" clId="{0E73EC16-7C2F-468E-8339-3379F614CA86}" dt="2026-03-12T18:56:07.907" v="719" actId="1076"/>
          <ac:picMkLst>
            <pc:docMk/>
            <pc:sldMk cId="2644644165" sldId="1756"/>
            <ac:picMk id="44" creationId="{F1CE5760-6B64-9AF4-3194-8329D9B2AB96}"/>
          </ac:picMkLst>
        </pc:picChg>
      </pc:sldChg>
      <pc:sldChg chg="addSp delSp modSp mod delAnim modAnim">
        <pc:chgData name="Vickers, Libby" userId="e250baef-1418-4325-b620-0f9540a0387b" providerId="ADAL" clId="{0E73EC16-7C2F-468E-8339-3379F614CA86}" dt="2026-03-12T18:06:04.319" v="564" actId="14100"/>
        <pc:sldMkLst>
          <pc:docMk/>
          <pc:sldMk cId="2001561765" sldId="1757"/>
        </pc:sldMkLst>
        <pc:spChg chg="mod">
          <ac:chgData name="Vickers, Libby" userId="e250baef-1418-4325-b620-0f9540a0387b" providerId="ADAL" clId="{0E73EC16-7C2F-468E-8339-3379F614CA86}" dt="2026-03-12T16:54:04.506" v="161"/>
          <ac:spMkLst>
            <pc:docMk/>
            <pc:sldMk cId="2001561765" sldId="1757"/>
            <ac:spMk id="4" creationId="{41CB7B6F-0311-D7AA-9F3E-0A807F910E54}"/>
          </ac:spMkLst>
        </pc:spChg>
        <pc:spChg chg="mod">
          <ac:chgData name="Vickers, Libby" userId="e250baef-1418-4325-b620-0f9540a0387b" providerId="ADAL" clId="{0E73EC16-7C2F-468E-8339-3379F614CA86}" dt="2026-03-12T16:54:04.506" v="161"/>
          <ac:spMkLst>
            <pc:docMk/>
            <pc:sldMk cId="2001561765" sldId="1757"/>
            <ac:spMk id="10" creationId="{35512594-6794-A444-5F42-2BE2109132F8}"/>
          </ac:spMkLst>
        </pc:spChg>
        <pc:spChg chg="mod">
          <ac:chgData name="Vickers, Libby" userId="e250baef-1418-4325-b620-0f9540a0387b" providerId="ADAL" clId="{0E73EC16-7C2F-468E-8339-3379F614CA86}" dt="2026-03-12T16:54:04.506" v="161"/>
          <ac:spMkLst>
            <pc:docMk/>
            <pc:sldMk cId="2001561765" sldId="1757"/>
            <ac:spMk id="14" creationId="{1CBD1BC2-74E7-64A9-9E3B-531EDE9507C7}"/>
          </ac:spMkLst>
        </pc:spChg>
        <pc:spChg chg="ord">
          <ac:chgData name="Vickers, Libby" userId="e250baef-1418-4325-b620-0f9540a0387b" providerId="ADAL" clId="{0E73EC16-7C2F-468E-8339-3379F614CA86}" dt="2026-03-12T16:54:20.652" v="163" actId="167"/>
          <ac:spMkLst>
            <pc:docMk/>
            <pc:sldMk cId="2001561765" sldId="1757"/>
            <ac:spMk id="28" creationId="{6666DFAE-77FF-5CA0-15BC-80BCE8486895}"/>
          </ac:spMkLst>
        </pc:spChg>
        <pc:spChg chg="mod">
          <ac:chgData name="Vickers, Libby" userId="e250baef-1418-4325-b620-0f9540a0387b" providerId="ADAL" clId="{0E73EC16-7C2F-468E-8339-3379F614CA86}" dt="2026-03-12T16:54:04.506" v="161"/>
          <ac:spMkLst>
            <pc:docMk/>
            <pc:sldMk cId="2001561765" sldId="1757"/>
            <ac:spMk id="30" creationId="{A0CEDDA7-3C3B-E95E-701E-0F77F1048C85}"/>
          </ac:spMkLst>
        </pc:spChg>
        <pc:grpChg chg="ord">
          <ac:chgData name="Vickers, Libby" userId="e250baef-1418-4325-b620-0f9540a0387b" providerId="ADAL" clId="{0E73EC16-7C2F-468E-8339-3379F614CA86}" dt="2026-03-12T16:54:09.526" v="162" actId="167"/>
          <ac:grpSpMkLst>
            <pc:docMk/>
            <pc:sldMk cId="2001561765" sldId="1757"/>
            <ac:grpSpMk id="2" creationId="{579FDA17-0226-BB49-AE5D-A5D6BEB70C33}"/>
          </ac:grpSpMkLst>
        </pc:grpChg>
        <pc:grpChg chg="del">
          <ac:chgData name="Vickers, Libby" userId="e250baef-1418-4325-b620-0f9540a0387b" providerId="ADAL" clId="{0E73EC16-7C2F-468E-8339-3379F614CA86}" dt="2026-03-12T16:54:01.702" v="160" actId="478"/>
          <ac:grpSpMkLst>
            <pc:docMk/>
            <pc:sldMk cId="2001561765" sldId="1757"/>
            <ac:grpSpMk id="17" creationId="{EB1640B9-BF5C-F213-72D5-0CF6D2F0A159}"/>
          </ac:grpSpMkLst>
        </pc:grpChg>
        <pc:picChg chg="mod">
          <ac:chgData name="Vickers, Libby" userId="e250baef-1418-4325-b620-0f9540a0387b" providerId="ADAL" clId="{0E73EC16-7C2F-468E-8339-3379F614CA86}" dt="2026-03-12T16:54:04.506" v="161"/>
          <ac:picMkLst>
            <pc:docMk/>
            <pc:sldMk cId="2001561765" sldId="1757"/>
            <ac:picMk id="6" creationId="{2887C92D-C65A-5D6D-CFAA-0DA5CDC2D7EB}"/>
          </ac:picMkLst>
        </pc:picChg>
        <pc:picChg chg="mod">
          <ac:chgData name="Vickers, Libby" userId="e250baef-1418-4325-b620-0f9540a0387b" providerId="ADAL" clId="{0E73EC16-7C2F-468E-8339-3379F614CA86}" dt="2026-03-12T16:54:04.506" v="161"/>
          <ac:picMkLst>
            <pc:docMk/>
            <pc:sldMk cId="2001561765" sldId="1757"/>
            <ac:picMk id="7" creationId="{16BC90E4-460B-37F0-386E-03B01C184081}"/>
          </ac:picMkLst>
        </pc:picChg>
        <pc:picChg chg="mod">
          <ac:chgData name="Vickers, Libby" userId="e250baef-1418-4325-b620-0f9540a0387b" providerId="ADAL" clId="{0E73EC16-7C2F-468E-8339-3379F614CA86}" dt="2026-03-12T16:54:04.506" v="161"/>
          <ac:picMkLst>
            <pc:docMk/>
            <pc:sldMk cId="2001561765" sldId="1757"/>
            <ac:picMk id="8" creationId="{702C225E-8F0B-59F1-2225-F6BC4B2BAB7F}"/>
          </ac:picMkLst>
        </pc:picChg>
        <pc:picChg chg="mod">
          <ac:chgData name="Vickers, Libby" userId="e250baef-1418-4325-b620-0f9540a0387b" providerId="ADAL" clId="{0E73EC16-7C2F-468E-8339-3379F614CA86}" dt="2026-03-12T16:54:04.506" v="161"/>
          <ac:picMkLst>
            <pc:docMk/>
            <pc:sldMk cId="2001561765" sldId="1757"/>
            <ac:picMk id="12" creationId="{C835349E-7422-E407-3A75-0DACA02F0F2E}"/>
          </ac:picMkLst>
        </pc:picChg>
        <pc:picChg chg="mod">
          <ac:chgData name="Vickers, Libby" userId="e250baef-1418-4325-b620-0f9540a0387b" providerId="ADAL" clId="{0E73EC16-7C2F-468E-8339-3379F614CA86}" dt="2026-03-12T16:54:04.506" v="161"/>
          <ac:picMkLst>
            <pc:docMk/>
            <pc:sldMk cId="2001561765" sldId="1757"/>
            <ac:picMk id="15" creationId="{9B2B0F1A-4B9C-A843-B92F-97C7BBB08CC1}"/>
          </ac:picMkLst>
        </pc:picChg>
        <pc:picChg chg="mod">
          <ac:chgData name="Vickers, Libby" userId="e250baef-1418-4325-b620-0f9540a0387b" providerId="ADAL" clId="{0E73EC16-7C2F-468E-8339-3379F614CA86}" dt="2026-03-12T16:54:04.506" v="161"/>
          <ac:picMkLst>
            <pc:docMk/>
            <pc:sldMk cId="2001561765" sldId="1757"/>
            <ac:picMk id="16" creationId="{41AFD1E2-F7F3-F2B8-BA1A-72792C8AB0B5}"/>
          </ac:picMkLst>
        </pc:picChg>
        <pc:picChg chg="add mod">
          <ac:chgData name="Vickers, Libby" userId="e250baef-1418-4325-b620-0f9540a0387b" providerId="ADAL" clId="{0E73EC16-7C2F-468E-8339-3379F614CA86}" dt="2026-03-12T18:06:04.319" v="564" actId="14100"/>
          <ac:picMkLst>
            <pc:docMk/>
            <pc:sldMk cId="2001561765" sldId="1757"/>
            <ac:picMk id="33" creationId="{A907F93D-0E52-99F2-A0F1-8D230C371389}"/>
          </ac:picMkLst>
        </pc:picChg>
        <pc:picChg chg="add mod">
          <ac:chgData name="Vickers, Libby" userId="e250baef-1418-4325-b620-0f9540a0387b" providerId="ADAL" clId="{0E73EC16-7C2F-468E-8339-3379F614CA86}" dt="2026-03-12T18:05:50.573" v="562"/>
          <ac:picMkLst>
            <pc:docMk/>
            <pc:sldMk cId="2001561765" sldId="1757"/>
            <ac:picMk id="34" creationId="{0202FAD6-9EC1-9C09-B957-BDB3C77C1956}"/>
          </ac:picMkLst>
        </pc:picChg>
        <pc:picChg chg="del">
          <ac:chgData name="Vickers, Libby" userId="e250baef-1418-4325-b620-0f9540a0387b" providerId="ADAL" clId="{0E73EC16-7C2F-468E-8339-3379F614CA86}" dt="2026-03-12T17:03:29.747" v="272" actId="478"/>
          <ac:picMkLst>
            <pc:docMk/>
            <pc:sldMk cId="2001561765" sldId="1757"/>
            <ac:picMk id="35" creationId="{201058A9-64F2-EC6E-BF66-C58C80BCB227}"/>
          </ac:picMkLst>
        </pc:picChg>
      </pc:sldChg>
      <pc:sldChg chg="addSp delSp modSp mod modAnim modNotesTx">
        <pc:chgData name="Vickers, Libby" userId="e250baef-1418-4325-b620-0f9540a0387b" providerId="ADAL" clId="{0E73EC16-7C2F-468E-8339-3379F614CA86}" dt="2026-03-12T20:06:43.279" v="3361" actId="20577"/>
        <pc:sldMkLst>
          <pc:docMk/>
          <pc:sldMk cId="2338775331" sldId="1758"/>
        </pc:sldMkLst>
        <pc:spChg chg="mod">
          <ac:chgData name="Vickers, Libby" userId="e250baef-1418-4325-b620-0f9540a0387b" providerId="ADAL" clId="{0E73EC16-7C2F-468E-8339-3379F614CA86}" dt="2026-03-12T18:07:10.253" v="573" actId="1076"/>
          <ac:spMkLst>
            <pc:docMk/>
            <pc:sldMk cId="2338775331" sldId="1758"/>
            <ac:spMk id="2" creationId="{4B89BC05-5901-4EBA-3ED3-B0966047ECE5}"/>
          </ac:spMkLst>
        </pc:spChg>
        <pc:spChg chg="mod">
          <ac:chgData name="Vickers, Libby" userId="e250baef-1418-4325-b620-0f9540a0387b" providerId="ADAL" clId="{0E73EC16-7C2F-468E-8339-3379F614CA86}" dt="2026-03-12T16:55:11.729" v="169"/>
          <ac:spMkLst>
            <pc:docMk/>
            <pc:sldMk cId="2338775331" sldId="1758"/>
            <ac:spMk id="5" creationId="{F656E041-D661-E5C5-6DB2-57B5023EAE8F}"/>
          </ac:spMkLst>
        </pc:spChg>
        <pc:spChg chg="ord">
          <ac:chgData name="Vickers, Libby" userId="e250baef-1418-4325-b620-0f9540a0387b" providerId="ADAL" clId="{0E73EC16-7C2F-468E-8339-3379F614CA86}" dt="2026-03-12T17:57:13.730" v="515" actId="167"/>
          <ac:spMkLst>
            <pc:docMk/>
            <pc:sldMk cId="2338775331" sldId="1758"/>
            <ac:spMk id="19" creationId="{C4F4A803-3444-889E-5E2F-29E4599FFBED}"/>
          </ac:spMkLst>
        </pc:spChg>
        <pc:spChg chg="mod">
          <ac:chgData name="Vickers, Libby" userId="e250baef-1418-4325-b620-0f9540a0387b" providerId="ADAL" clId="{0E73EC16-7C2F-468E-8339-3379F614CA86}" dt="2026-03-12T16:55:11.729" v="169"/>
          <ac:spMkLst>
            <pc:docMk/>
            <pc:sldMk cId="2338775331" sldId="1758"/>
            <ac:spMk id="24" creationId="{A2C84450-083E-1778-9FD5-C14CDA6E5D8A}"/>
          </ac:spMkLst>
        </pc:spChg>
        <pc:spChg chg="mod">
          <ac:chgData name="Vickers, Libby" userId="e250baef-1418-4325-b620-0f9540a0387b" providerId="ADAL" clId="{0E73EC16-7C2F-468E-8339-3379F614CA86}" dt="2026-03-12T16:55:11.729" v="169"/>
          <ac:spMkLst>
            <pc:docMk/>
            <pc:sldMk cId="2338775331" sldId="1758"/>
            <ac:spMk id="28" creationId="{D5458763-2054-05CB-C8B4-23868C10A084}"/>
          </ac:spMkLst>
        </pc:spChg>
        <pc:spChg chg="mod">
          <ac:chgData name="Vickers, Libby" userId="e250baef-1418-4325-b620-0f9540a0387b" providerId="ADAL" clId="{0E73EC16-7C2F-468E-8339-3379F614CA86}" dt="2026-03-12T16:55:11.729" v="169"/>
          <ac:spMkLst>
            <pc:docMk/>
            <pc:sldMk cId="2338775331" sldId="1758"/>
            <ac:spMk id="33" creationId="{B268CFD1-743E-E040-6DF4-B318523B4EA6}"/>
          </ac:spMkLst>
        </pc:spChg>
        <pc:spChg chg="add mod">
          <ac:chgData name="Vickers, Libby" userId="e250baef-1418-4325-b620-0f9540a0387b" providerId="ADAL" clId="{0E73EC16-7C2F-468E-8339-3379F614CA86}" dt="2026-03-12T18:20:47.035" v="678" actId="20577"/>
          <ac:spMkLst>
            <pc:docMk/>
            <pc:sldMk cId="2338775331" sldId="1758"/>
            <ac:spMk id="36" creationId="{981CD748-C69A-7B44-8513-3DB92CC6E74C}"/>
          </ac:spMkLst>
        </pc:spChg>
        <pc:spChg chg="add mod">
          <ac:chgData name="Vickers, Libby" userId="e250baef-1418-4325-b620-0f9540a0387b" providerId="ADAL" clId="{0E73EC16-7C2F-468E-8339-3379F614CA86}" dt="2026-03-12T18:20:51.860" v="683" actId="20577"/>
          <ac:spMkLst>
            <pc:docMk/>
            <pc:sldMk cId="2338775331" sldId="1758"/>
            <ac:spMk id="37" creationId="{3E467A6C-B3FA-45DC-069D-3F6CA63D456C}"/>
          </ac:spMkLst>
        </pc:spChg>
        <pc:spChg chg="add mod">
          <ac:chgData name="Vickers, Libby" userId="e250baef-1418-4325-b620-0f9540a0387b" providerId="ADAL" clId="{0E73EC16-7C2F-468E-8339-3379F614CA86}" dt="2026-03-12T17:58:10.433" v="520" actId="164"/>
          <ac:spMkLst>
            <pc:docMk/>
            <pc:sldMk cId="2338775331" sldId="1758"/>
            <ac:spMk id="39" creationId="{F213D765-FAC7-DD45-32E6-3A9536870617}"/>
          </ac:spMkLst>
        </pc:spChg>
        <pc:grpChg chg="ord">
          <ac:chgData name="Vickers, Libby" userId="e250baef-1418-4325-b620-0f9540a0387b" providerId="ADAL" clId="{0E73EC16-7C2F-468E-8339-3379F614CA86}" dt="2026-03-12T16:55:16.178" v="170" actId="167"/>
          <ac:grpSpMkLst>
            <pc:docMk/>
            <pc:sldMk cId="2338775331" sldId="1758"/>
            <ac:grpSpMk id="3" creationId="{E7F4F0DB-1F1F-070C-0C62-D501E7568F72}"/>
          </ac:grpSpMkLst>
        </pc:grpChg>
        <pc:grpChg chg="del">
          <ac:chgData name="Vickers, Libby" userId="e250baef-1418-4325-b620-0f9540a0387b" providerId="ADAL" clId="{0E73EC16-7C2F-468E-8339-3379F614CA86}" dt="2026-03-12T16:55:08.702" v="168" actId="478"/>
          <ac:grpSpMkLst>
            <pc:docMk/>
            <pc:sldMk cId="2338775331" sldId="1758"/>
            <ac:grpSpMk id="7" creationId="{307272A7-C3CA-E738-A89E-5F89ABB9F5A8}"/>
          </ac:grpSpMkLst>
        </pc:grpChg>
        <pc:grpChg chg="mod">
          <ac:chgData name="Vickers, Libby" userId="e250baef-1418-4325-b620-0f9540a0387b" providerId="ADAL" clId="{0E73EC16-7C2F-468E-8339-3379F614CA86}" dt="2026-03-12T17:06:15.660" v="337" actId="164"/>
          <ac:grpSpMkLst>
            <pc:docMk/>
            <pc:sldMk cId="2338775331" sldId="1758"/>
            <ac:grpSpMk id="35" creationId="{7726B5AD-B355-D82D-F5FB-B1E9EB88CFD7}"/>
          </ac:grpSpMkLst>
        </pc:grpChg>
        <pc:grpChg chg="add mod ord">
          <ac:chgData name="Vickers, Libby" userId="e250baef-1418-4325-b620-0f9540a0387b" providerId="ADAL" clId="{0E73EC16-7C2F-468E-8339-3379F614CA86}" dt="2026-03-12T17:58:10.433" v="520" actId="164"/>
          <ac:grpSpMkLst>
            <pc:docMk/>
            <pc:sldMk cId="2338775331" sldId="1758"/>
            <ac:grpSpMk id="38" creationId="{517C1B80-6153-07C1-05F7-A1F5C9AF1528}"/>
          </ac:grpSpMkLst>
        </pc:grpChg>
        <pc:grpChg chg="add mod ord">
          <ac:chgData name="Vickers, Libby" userId="e250baef-1418-4325-b620-0f9540a0387b" providerId="ADAL" clId="{0E73EC16-7C2F-468E-8339-3379F614CA86}" dt="2026-03-12T18:07:02.530" v="572" actId="1076"/>
          <ac:grpSpMkLst>
            <pc:docMk/>
            <pc:sldMk cId="2338775331" sldId="1758"/>
            <ac:grpSpMk id="40" creationId="{9E3B17BA-03A8-3645-CBEF-74CAD53EAC77}"/>
          </ac:grpSpMkLst>
        </pc:grpChg>
        <pc:picChg chg="mod">
          <ac:chgData name="Vickers, Libby" userId="e250baef-1418-4325-b620-0f9540a0387b" providerId="ADAL" clId="{0E73EC16-7C2F-468E-8339-3379F614CA86}" dt="2026-03-12T16:55:11.729" v="169"/>
          <ac:picMkLst>
            <pc:docMk/>
            <pc:sldMk cId="2338775331" sldId="1758"/>
            <ac:picMk id="20" creationId="{EBA9F9A6-1D6C-7243-233C-39F43DDBB8DA}"/>
          </ac:picMkLst>
        </pc:picChg>
        <pc:picChg chg="mod">
          <ac:chgData name="Vickers, Libby" userId="e250baef-1418-4325-b620-0f9540a0387b" providerId="ADAL" clId="{0E73EC16-7C2F-468E-8339-3379F614CA86}" dt="2026-03-12T16:55:11.729" v="169"/>
          <ac:picMkLst>
            <pc:docMk/>
            <pc:sldMk cId="2338775331" sldId="1758"/>
            <ac:picMk id="21" creationId="{32C343A4-AA12-2726-3BF2-587236DA77C3}"/>
          </ac:picMkLst>
        </pc:picChg>
        <pc:picChg chg="mod">
          <ac:chgData name="Vickers, Libby" userId="e250baef-1418-4325-b620-0f9540a0387b" providerId="ADAL" clId="{0E73EC16-7C2F-468E-8339-3379F614CA86}" dt="2026-03-12T16:55:11.729" v="169"/>
          <ac:picMkLst>
            <pc:docMk/>
            <pc:sldMk cId="2338775331" sldId="1758"/>
            <ac:picMk id="22" creationId="{8C3D3C5D-953A-EF2C-D566-51718F93E82F}"/>
          </ac:picMkLst>
        </pc:picChg>
        <pc:picChg chg="mod">
          <ac:chgData name="Vickers, Libby" userId="e250baef-1418-4325-b620-0f9540a0387b" providerId="ADAL" clId="{0E73EC16-7C2F-468E-8339-3379F614CA86}" dt="2026-03-12T16:55:11.729" v="169"/>
          <ac:picMkLst>
            <pc:docMk/>
            <pc:sldMk cId="2338775331" sldId="1758"/>
            <ac:picMk id="29" creationId="{80B4771D-A59C-9D50-1627-E6F86C869952}"/>
          </ac:picMkLst>
        </pc:picChg>
        <pc:picChg chg="mod">
          <ac:chgData name="Vickers, Libby" userId="e250baef-1418-4325-b620-0f9540a0387b" providerId="ADAL" clId="{0E73EC16-7C2F-468E-8339-3379F614CA86}" dt="2026-03-12T16:55:11.729" v="169"/>
          <ac:picMkLst>
            <pc:docMk/>
            <pc:sldMk cId="2338775331" sldId="1758"/>
            <ac:picMk id="30" creationId="{FA3E9DD9-81BC-AA4F-583C-5F641C42ABE8}"/>
          </ac:picMkLst>
        </pc:picChg>
        <pc:picChg chg="mod">
          <ac:chgData name="Vickers, Libby" userId="e250baef-1418-4325-b620-0f9540a0387b" providerId="ADAL" clId="{0E73EC16-7C2F-468E-8339-3379F614CA86}" dt="2026-03-12T16:55:11.729" v="169"/>
          <ac:picMkLst>
            <pc:docMk/>
            <pc:sldMk cId="2338775331" sldId="1758"/>
            <ac:picMk id="31" creationId="{3E775E40-5462-58F6-35C9-28051B3E159C}"/>
          </ac:picMkLst>
        </pc:picChg>
        <pc:picChg chg="add mod ord">
          <ac:chgData name="Vickers, Libby" userId="e250baef-1418-4325-b620-0f9540a0387b" providerId="ADAL" clId="{0E73EC16-7C2F-468E-8339-3379F614CA86}" dt="2026-03-12T18:07:18.716" v="575" actId="171"/>
          <ac:picMkLst>
            <pc:docMk/>
            <pc:sldMk cId="2338775331" sldId="1758"/>
            <ac:picMk id="41" creationId="{C07084AB-4548-1095-26A9-73F5FAB4CA62}"/>
          </ac:picMkLst>
        </pc:picChg>
      </pc:sldChg>
      <pc:sldChg chg="addSp delSp modSp mod modNotesTx">
        <pc:chgData name="Vickers, Libby" userId="e250baef-1418-4325-b620-0f9540a0387b" providerId="ADAL" clId="{0E73EC16-7C2F-468E-8339-3379F614CA86}" dt="2026-03-12T20:08:43.509" v="3380" actId="20577"/>
        <pc:sldMkLst>
          <pc:docMk/>
          <pc:sldMk cId="3589458544" sldId="1763"/>
        </pc:sldMkLst>
        <pc:spChg chg="mod">
          <ac:chgData name="Vickers, Libby" userId="e250baef-1418-4325-b620-0f9540a0387b" providerId="ADAL" clId="{0E73EC16-7C2F-468E-8339-3379F614CA86}" dt="2026-03-12T16:55:26.974" v="172"/>
          <ac:spMkLst>
            <pc:docMk/>
            <pc:sldMk cId="3589458544" sldId="1763"/>
            <ac:spMk id="15" creationId="{3F050186-E7BC-DA74-AF37-56AEE337A08B}"/>
          </ac:spMkLst>
        </pc:spChg>
        <pc:spChg chg="ord">
          <ac:chgData name="Vickers, Libby" userId="e250baef-1418-4325-b620-0f9540a0387b" providerId="ADAL" clId="{0E73EC16-7C2F-468E-8339-3379F614CA86}" dt="2026-03-12T17:59:05.885" v="522" actId="167"/>
          <ac:spMkLst>
            <pc:docMk/>
            <pc:sldMk cId="3589458544" sldId="1763"/>
            <ac:spMk id="18" creationId="{1BBB9909-542D-8826-DD7C-B20023247C67}"/>
          </ac:spMkLst>
        </pc:spChg>
        <pc:spChg chg="mod">
          <ac:chgData name="Vickers, Libby" userId="e250baef-1418-4325-b620-0f9540a0387b" providerId="ADAL" clId="{0E73EC16-7C2F-468E-8339-3379F614CA86}" dt="2026-03-12T16:55:26.974" v="172"/>
          <ac:spMkLst>
            <pc:docMk/>
            <pc:sldMk cId="3589458544" sldId="1763"/>
            <ac:spMk id="22" creationId="{BFAB1A48-0362-E6D5-A718-7F8F5783307A}"/>
          </ac:spMkLst>
        </pc:spChg>
        <pc:spChg chg="mod">
          <ac:chgData name="Vickers, Libby" userId="e250baef-1418-4325-b620-0f9540a0387b" providerId="ADAL" clId="{0E73EC16-7C2F-468E-8339-3379F614CA86}" dt="2026-03-12T16:55:26.974" v="172"/>
          <ac:spMkLst>
            <pc:docMk/>
            <pc:sldMk cId="3589458544" sldId="1763"/>
            <ac:spMk id="26" creationId="{7C1383D4-E60F-9F34-E8C8-86C4A1D1FE56}"/>
          </ac:spMkLst>
        </pc:spChg>
        <pc:spChg chg="mod">
          <ac:chgData name="Vickers, Libby" userId="e250baef-1418-4325-b620-0f9540a0387b" providerId="ADAL" clId="{0E73EC16-7C2F-468E-8339-3379F614CA86}" dt="2026-03-12T16:55:26.974" v="172"/>
          <ac:spMkLst>
            <pc:docMk/>
            <pc:sldMk cId="3589458544" sldId="1763"/>
            <ac:spMk id="31" creationId="{2A76C36F-3F83-1497-D488-095086189BDD}"/>
          </ac:spMkLst>
        </pc:spChg>
        <pc:grpChg chg="del">
          <ac:chgData name="Vickers, Libby" userId="e250baef-1418-4325-b620-0f9540a0387b" providerId="ADAL" clId="{0E73EC16-7C2F-468E-8339-3379F614CA86}" dt="2026-03-12T16:55:25.502" v="171" actId="478"/>
          <ac:grpSpMkLst>
            <pc:docMk/>
            <pc:sldMk cId="3589458544" sldId="1763"/>
            <ac:grpSpMk id="2" creationId="{7D677429-F428-1C90-93C6-86A2325618CA}"/>
          </ac:grpSpMkLst>
        </pc:grpChg>
        <pc:grpChg chg="ord">
          <ac:chgData name="Vickers, Libby" userId="e250baef-1418-4325-b620-0f9540a0387b" providerId="ADAL" clId="{0E73EC16-7C2F-468E-8339-3379F614CA86}" dt="2026-03-12T16:55:32.287" v="173" actId="167"/>
          <ac:grpSpMkLst>
            <pc:docMk/>
            <pc:sldMk cId="3589458544" sldId="1763"/>
            <ac:grpSpMk id="4" creationId="{8B135BC4-313B-3B0A-3A06-35BF62A2D9C6}"/>
          </ac:grpSpMkLst>
        </pc:grpChg>
        <pc:grpChg chg="mod">
          <ac:chgData name="Vickers, Libby" userId="e250baef-1418-4325-b620-0f9540a0387b" providerId="ADAL" clId="{0E73EC16-7C2F-468E-8339-3379F614CA86}" dt="2026-03-12T18:08:21.193" v="584" actId="14100"/>
          <ac:grpSpMkLst>
            <pc:docMk/>
            <pc:sldMk cId="3589458544" sldId="1763"/>
            <ac:grpSpMk id="38" creationId="{47FB0251-70D0-7739-AA62-56B195BEA698}"/>
          </ac:grpSpMkLst>
        </pc:grpChg>
        <pc:picChg chg="mod">
          <ac:chgData name="Vickers, Libby" userId="e250baef-1418-4325-b620-0f9540a0387b" providerId="ADAL" clId="{0E73EC16-7C2F-468E-8339-3379F614CA86}" dt="2026-03-12T16:55:26.974" v="172"/>
          <ac:picMkLst>
            <pc:docMk/>
            <pc:sldMk cId="3589458544" sldId="1763"/>
            <ac:picMk id="17" creationId="{EC441BCE-3AC0-879E-F6F0-CE6CCE6FB960}"/>
          </ac:picMkLst>
        </pc:picChg>
        <pc:picChg chg="mod">
          <ac:chgData name="Vickers, Libby" userId="e250baef-1418-4325-b620-0f9540a0387b" providerId="ADAL" clId="{0E73EC16-7C2F-468E-8339-3379F614CA86}" dt="2026-03-12T16:55:26.974" v="172"/>
          <ac:picMkLst>
            <pc:docMk/>
            <pc:sldMk cId="3589458544" sldId="1763"/>
            <ac:picMk id="19" creationId="{A408610F-9CEF-FBBC-D76E-875B0CC58826}"/>
          </ac:picMkLst>
        </pc:picChg>
        <pc:picChg chg="mod">
          <ac:chgData name="Vickers, Libby" userId="e250baef-1418-4325-b620-0f9540a0387b" providerId="ADAL" clId="{0E73EC16-7C2F-468E-8339-3379F614CA86}" dt="2026-03-12T16:55:26.974" v="172"/>
          <ac:picMkLst>
            <pc:docMk/>
            <pc:sldMk cId="3589458544" sldId="1763"/>
            <ac:picMk id="24" creationId="{95C1E4E9-9DCE-469D-7A7A-782A76DA8EBF}"/>
          </ac:picMkLst>
        </pc:picChg>
        <pc:picChg chg="mod">
          <ac:chgData name="Vickers, Libby" userId="e250baef-1418-4325-b620-0f9540a0387b" providerId="ADAL" clId="{0E73EC16-7C2F-468E-8339-3379F614CA86}" dt="2026-03-12T16:55:26.974" v="172"/>
          <ac:picMkLst>
            <pc:docMk/>
            <pc:sldMk cId="3589458544" sldId="1763"/>
            <ac:picMk id="27" creationId="{D7A4DB16-D8F0-E8F9-8D0B-4363A0ECA0A5}"/>
          </ac:picMkLst>
        </pc:picChg>
        <pc:picChg chg="mod">
          <ac:chgData name="Vickers, Libby" userId="e250baef-1418-4325-b620-0f9540a0387b" providerId="ADAL" clId="{0E73EC16-7C2F-468E-8339-3379F614CA86}" dt="2026-03-12T16:55:26.974" v="172"/>
          <ac:picMkLst>
            <pc:docMk/>
            <pc:sldMk cId="3589458544" sldId="1763"/>
            <ac:picMk id="28" creationId="{9F18FEF8-3E00-B857-BD1B-C62AF122C122}"/>
          </ac:picMkLst>
        </pc:picChg>
        <pc:picChg chg="mod">
          <ac:chgData name="Vickers, Libby" userId="e250baef-1418-4325-b620-0f9540a0387b" providerId="ADAL" clId="{0E73EC16-7C2F-468E-8339-3379F614CA86}" dt="2026-03-12T16:55:26.974" v="172"/>
          <ac:picMkLst>
            <pc:docMk/>
            <pc:sldMk cId="3589458544" sldId="1763"/>
            <ac:picMk id="29" creationId="{BC02D4BF-0734-7802-B950-EC4B67B9905C}"/>
          </ac:picMkLst>
        </pc:picChg>
        <pc:picChg chg="mod">
          <ac:chgData name="Vickers, Libby" userId="e250baef-1418-4325-b620-0f9540a0387b" providerId="ADAL" clId="{0E73EC16-7C2F-468E-8339-3379F614CA86}" dt="2026-03-12T18:07:59.896" v="581" actId="1076"/>
          <ac:picMkLst>
            <pc:docMk/>
            <pc:sldMk cId="3589458544" sldId="1763"/>
            <ac:picMk id="30" creationId="{DB40DBF6-6175-E434-9C98-B5EBD4AF074E}"/>
          </ac:picMkLst>
        </pc:picChg>
        <pc:picChg chg="add mod ord">
          <ac:chgData name="Vickers, Libby" userId="e250baef-1418-4325-b620-0f9540a0387b" providerId="ADAL" clId="{0E73EC16-7C2F-468E-8339-3379F614CA86}" dt="2026-03-12T18:08:26.836" v="585" actId="171"/>
          <ac:picMkLst>
            <pc:docMk/>
            <pc:sldMk cId="3589458544" sldId="1763"/>
            <ac:picMk id="33" creationId="{1174489A-3C2D-1B60-B679-6A6FF0D0F223}"/>
          </ac:picMkLst>
        </pc:picChg>
      </pc:sldChg>
      <pc:sldChg chg="addSp delSp modSp mod">
        <pc:chgData name="Vickers, Libby" userId="e250baef-1418-4325-b620-0f9540a0387b" providerId="ADAL" clId="{0E73EC16-7C2F-468E-8339-3379F614CA86}" dt="2026-03-12T18:08:45.327" v="587" actId="14861"/>
        <pc:sldMkLst>
          <pc:docMk/>
          <pc:sldMk cId="1489990424" sldId="1765"/>
        </pc:sldMkLst>
        <pc:spChg chg="mod">
          <ac:chgData name="Vickers, Libby" userId="e250baef-1418-4325-b620-0f9540a0387b" providerId="ADAL" clId="{0E73EC16-7C2F-468E-8339-3379F614CA86}" dt="2026-03-12T16:55:54.896" v="175"/>
          <ac:spMkLst>
            <pc:docMk/>
            <pc:sldMk cId="1489990424" sldId="1765"/>
            <ac:spMk id="4" creationId="{FAE2A927-2814-2192-3222-B720B7D752A0}"/>
          </ac:spMkLst>
        </pc:spChg>
        <pc:spChg chg="mod">
          <ac:chgData name="Vickers, Libby" userId="e250baef-1418-4325-b620-0f9540a0387b" providerId="ADAL" clId="{0E73EC16-7C2F-468E-8339-3379F614CA86}" dt="2026-03-12T16:55:54.896" v="175"/>
          <ac:spMkLst>
            <pc:docMk/>
            <pc:sldMk cId="1489990424" sldId="1765"/>
            <ac:spMk id="10" creationId="{72D6E72F-BDAC-BB1A-95CB-E32FEF1C25F6}"/>
          </ac:spMkLst>
        </pc:spChg>
        <pc:spChg chg="mod">
          <ac:chgData name="Vickers, Libby" userId="e250baef-1418-4325-b620-0f9540a0387b" providerId="ADAL" clId="{0E73EC16-7C2F-468E-8339-3379F614CA86}" dt="2026-03-12T16:55:54.896" v="175"/>
          <ac:spMkLst>
            <pc:docMk/>
            <pc:sldMk cId="1489990424" sldId="1765"/>
            <ac:spMk id="14" creationId="{D8B1C6E6-0CAA-A002-346B-80F90D3E864C}"/>
          </ac:spMkLst>
        </pc:spChg>
        <pc:spChg chg="mod">
          <ac:chgData name="Vickers, Libby" userId="e250baef-1418-4325-b620-0f9540a0387b" providerId="ADAL" clId="{0E73EC16-7C2F-468E-8339-3379F614CA86}" dt="2026-03-12T16:55:54.896" v="175"/>
          <ac:spMkLst>
            <pc:docMk/>
            <pc:sldMk cId="1489990424" sldId="1765"/>
            <ac:spMk id="18" creationId="{3A77E22B-749A-3163-F40C-076BC72C515A}"/>
          </ac:spMkLst>
        </pc:spChg>
        <pc:spChg chg="ord">
          <ac:chgData name="Vickers, Libby" userId="e250baef-1418-4325-b620-0f9540a0387b" providerId="ADAL" clId="{0E73EC16-7C2F-468E-8339-3379F614CA86}" dt="2026-03-12T16:56:03.167" v="177" actId="167"/>
          <ac:spMkLst>
            <pc:docMk/>
            <pc:sldMk cId="1489990424" sldId="1765"/>
            <ac:spMk id="32" creationId="{A876AE00-3E57-2972-09A9-7190B93CD30B}"/>
          </ac:spMkLst>
        </pc:spChg>
        <pc:grpChg chg="ord">
          <ac:chgData name="Vickers, Libby" userId="e250baef-1418-4325-b620-0f9540a0387b" providerId="ADAL" clId="{0E73EC16-7C2F-468E-8339-3379F614CA86}" dt="2026-03-12T16:55:58.805" v="176" actId="167"/>
          <ac:grpSpMkLst>
            <pc:docMk/>
            <pc:sldMk cId="1489990424" sldId="1765"/>
            <ac:grpSpMk id="2" creationId="{78B0E73A-0499-E310-88F9-F1E017E75AD9}"/>
          </ac:grpSpMkLst>
        </pc:grpChg>
        <pc:grpChg chg="del">
          <ac:chgData name="Vickers, Libby" userId="e250baef-1418-4325-b620-0f9540a0387b" providerId="ADAL" clId="{0E73EC16-7C2F-468E-8339-3379F614CA86}" dt="2026-03-12T16:55:53.642" v="174" actId="478"/>
          <ac:grpSpMkLst>
            <pc:docMk/>
            <pc:sldMk cId="1489990424" sldId="1765"/>
            <ac:grpSpMk id="20" creationId="{55D96759-023E-F83F-0FD5-BA819ECEA0A9}"/>
          </ac:grpSpMkLst>
        </pc:grpChg>
        <pc:picChg chg="mod">
          <ac:chgData name="Vickers, Libby" userId="e250baef-1418-4325-b620-0f9540a0387b" providerId="ADAL" clId="{0E73EC16-7C2F-468E-8339-3379F614CA86}" dt="2026-03-12T16:55:54.896" v="175"/>
          <ac:picMkLst>
            <pc:docMk/>
            <pc:sldMk cId="1489990424" sldId="1765"/>
            <ac:picMk id="7" creationId="{A6E4EFA0-1F51-C59A-39C9-7B7DC89A1B3C}"/>
          </ac:picMkLst>
        </pc:picChg>
        <pc:picChg chg="mod">
          <ac:chgData name="Vickers, Libby" userId="e250baef-1418-4325-b620-0f9540a0387b" providerId="ADAL" clId="{0E73EC16-7C2F-468E-8339-3379F614CA86}" dt="2026-03-12T16:55:54.896" v="175"/>
          <ac:picMkLst>
            <pc:docMk/>
            <pc:sldMk cId="1489990424" sldId="1765"/>
            <ac:picMk id="8" creationId="{FC2BFF17-F608-2A08-286F-C2AF73ADCF21}"/>
          </ac:picMkLst>
        </pc:picChg>
        <pc:picChg chg="mod">
          <ac:chgData name="Vickers, Libby" userId="e250baef-1418-4325-b620-0f9540a0387b" providerId="ADAL" clId="{0E73EC16-7C2F-468E-8339-3379F614CA86}" dt="2026-03-12T16:55:54.896" v="175"/>
          <ac:picMkLst>
            <pc:docMk/>
            <pc:sldMk cId="1489990424" sldId="1765"/>
            <ac:picMk id="12" creationId="{933C7114-9EE8-C028-A82C-2A192E1F0FB9}"/>
          </ac:picMkLst>
        </pc:picChg>
        <pc:picChg chg="mod">
          <ac:chgData name="Vickers, Libby" userId="e250baef-1418-4325-b620-0f9540a0387b" providerId="ADAL" clId="{0E73EC16-7C2F-468E-8339-3379F614CA86}" dt="2026-03-12T16:55:54.896" v="175"/>
          <ac:picMkLst>
            <pc:docMk/>
            <pc:sldMk cId="1489990424" sldId="1765"/>
            <ac:picMk id="15" creationId="{538462FA-F77F-36E4-FD1C-44B94E3F21F8}"/>
          </ac:picMkLst>
        </pc:picChg>
        <pc:picChg chg="mod">
          <ac:chgData name="Vickers, Libby" userId="e250baef-1418-4325-b620-0f9540a0387b" providerId="ADAL" clId="{0E73EC16-7C2F-468E-8339-3379F614CA86}" dt="2026-03-12T16:55:54.896" v="175"/>
          <ac:picMkLst>
            <pc:docMk/>
            <pc:sldMk cId="1489990424" sldId="1765"/>
            <ac:picMk id="16" creationId="{21070857-0801-B918-7FF6-B9C341855928}"/>
          </ac:picMkLst>
        </pc:picChg>
        <pc:picChg chg="mod">
          <ac:chgData name="Vickers, Libby" userId="e250baef-1418-4325-b620-0f9540a0387b" providerId="ADAL" clId="{0E73EC16-7C2F-468E-8339-3379F614CA86}" dt="2026-03-12T16:55:54.896" v="175"/>
          <ac:picMkLst>
            <pc:docMk/>
            <pc:sldMk cId="1489990424" sldId="1765"/>
            <ac:picMk id="17" creationId="{B10B5C52-3EC5-0838-5F47-56664F5E0884}"/>
          </ac:picMkLst>
        </pc:picChg>
        <pc:picChg chg="add mod">
          <ac:chgData name="Vickers, Libby" userId="e250baef-1418-4325-b620-0f9540a0387b" providerId="ADAL" clId="{0E73EC16-7C2F-468E-8339-3379F614CA86}" dt="2026-03-12T18:08:34.999" v="586"/>
          <ac:picMkLst>
            <pc:docMk/>
            <pc:sldMk cId="1489990424" sldId="1765"/>
            <ac:picMk id="19" creationId="{B1FA6AD4-8339-CB41-BC9F-6E248B005231}"/>
          </ac:picMkLst>
        </pc:picChg>
        <pc:picChg chg="mod">
          <ac:chgData name="Vickers, Libby" userId="e250baef-1418-4325-b620-0f9540a0387b" providerId="ADAL" clId="{0E73EC16-7C2F-468E-8339-3379F614CA86}" dt="2026-03-12T18:08:45.327" v="587" actId="14861"/>
          <ac:picMkLst>
            <pc:docMk/>
            <pc:sldMk cId="1489990424" sldId="1765"/>
            <ac:picMk id="35" creationId="{113F73B6-01D6-CB2C-B7EC-14A53E2EDEF2}"/>
          </ac:picMkLst>
        </pc:picChg>
      </pc:sldChg>
      <pc:sldChg chg="addSp delSp modSp mod modNotesTx">
        <pc:chgData name="Vickers, Libby" userId="e250baef-1418-4325-b620-0f9540a0387b" providerId="ADAL" clId="{0E73EC16-7C2F-468E-8339-3379F614CA86}" dt="2026-03-12T20:09:28.664" v="3399" actId="20577"/>
        <pc:sldMkLst>
          <pc:docMk/>
          <pc:sldMk cId="1267873836" sldId="1766"/>
        </pc:sldMkLst>
        <pc:spChg chg="mod">
          <ac:chgData name="Vickers, Libby" userId="e250baef-1418-4325-b620-0f9540a0387b" providerId="ADAL" clId="{0E73EC16-7C2F-468E-8339-3379F614CA86}" dt="2026-03-12T16:56:12.162" v="179"/>
          <ac:spMkLst>
            <pc:docMk/>
            <pc:sldMk cId="1267873836" sldId="1766"/>
            <ac:spMk id="4" creationId="{82037F2A-851E-F1E7-BCBC-34259BDAC4C3}"/>
          </ac:spMkLst>
        </pc:spChg>
        <pc:spChg chg="mod">
          <ac:chgData name="Vickers, Libby" userId="e250baef-1418-4325-b620-0f9540a0387b" providerId="ADAL" clId="{0E73EC16-7C2F-468E-8339-3379F614CA86}" dt="2026-03-12T16:56:12.162" v="179"/>
          <ac:spMkLst>
            <pc:docMk/>
            <pc:sldMk cId="1267873836" sldId="1766"/>
            <ac:spMk id="10" creationId="{27938CB1-1808-B2EE-D812-D688DE50725B}"/>
          </ac:spMkLst>
        </pc:spChg>
        <pc:spChg chg="mod">
          <ac:chgData name="Vickers, Libby" userId="e250baef-1418-4325-b620-0f9540a0387b" providerId="ADAL" clId="{0E73EC16-7C2F-468E-8339-3379F614CA86}" dt="2026-03-12T16:56:12.162" v="179"/>
          <ac:spMkLst>
            <pc:docMk/>
            <pc:sldMk cId="1267873836" sldId="1766"/>
            <ac:spMk id="14" creationId="{96C7D110-5693-7322-877D-1DB6D2A312B0}"/>
          </ac:spMkLst>
        </pc:spChg>
        <pc:spChg chg="ord">
          <ac:chgData name="Vickers, Libby" userId="e250baef-1418-4325-b620-0f9540a0387b" providerId="ADAL" clId="{0E73EC16-7C2F-468E-8339-3379F614CA86}" dt="2026-03-12T16:56:19.398" v="181" actId="167"/>
          <ac:spMkLst>
            <pc:docMk/>
            <pc:sldMk cId="1267873836" sldId="1766"/>
            <ac:spMk id="18" creationId="{5B2E76D4-BA33-1E4A-7F30-92DA4FF97757}"/>
          </ac:spMkLst>
        </pc:spChg>
        <pc:spChg chg="mod">
          <ac:chgData name="Vickers, Libby" userId="e250baef-1418-4325-b620-0f9540a0387b" providerId="ADAL" clId="{0E73EC16-7C2F-468E-8339-3379F614CA86}" dt="2026-03-12T16:56:12.162" v="179"/>
          <ac:spMkLst>
            <pc:docMk/>
            <pc:sldMk cId="1267873836" sldId="1766"/>
            <ac:spMk id="27" creationId="{4A9500C6-3358-B2B8-0F38-30392CD9CE82}"/>
          </ac:spMkLst>
        </pc:spChg>
        <pc:grpChg chg="ord">
          <ac:chgData name="Vickers, Libby" userId="e250baef-1418-4325-b620-0f9540a0387b" providerId="ADAL" clId="{0E73EC16-7C2F-468E-8339-3379F614CA86}" dt="2026-03-12T16:56:15.699" v="180" actId="167"/>
          <ac:grpSpMkLst>
            <pc:docMk/>
            <pc:sldMk cId="1267873836" sldId="1766"/>
            <ac:grpSpMk id="2" creationId="{8E805C23-729C-773C-6DDD-A058B5F0092D}"/>
          </ac:grpSpMkLst>
        </pc:grpChg>
        <pc:grpChg chg="del">
          <ac:chgData name="Vickers, Libby" userId="e250baef-1418-4325-b620-0f9540a0387b" providerId="ADAL" clId="{0E73EC16-7C2F-468E-8339-3379F614CA86}" dt="2026-03-12T16:56:10.403" v="178" actId="478"/>
          <ac:grpSpMkLst>
            <pc:docMk/>
            <pc:sldMk cId="1267873836" sldId="1766"/>
            <ac:grpSpMk id="19" creationId="{7547734C-E614-B79A-0358-BBB175BA1B73}"/>
          </ac:grpSpMkLst>
        </pc:grpChg>
        <pc:picChg chg="mod">
          <ac:chgData name="Vickers, Libby" userId="e250baef-1418-4325-b620-0f9540a0387b" providerId="ADAL" clId="{0E73EC16-7C2F-468E-8339-3379F614CA86}" dt="2026-03-12T16:56:12.162" v="179"/>
          <ac:picMkLst>
            <pc:docMk/>
            <pc:sldMk cId="1267873836" sldId="1766"/>
            <ac:picMk id="6" creationId="{69B96995-45B7-0B88-D522-73A8354A1F1F}"/>
          </ac:picMkLst>
        </pc:picChg>
        <pc:picChg chg="mod">
          <ac:chgData name="Vickers, Libby" userId="e250baef-1418-4325-b620-0f9540a0387b" providerId="ADAL" clId="{0E73EC16-7C2F-468E-8339-3379F614CA86}" dt="2026-03-12T16:56:12.162" v="179"/>
          <ac:picMkLst>
            <pc:docMk/>
            <pc:sldMk cId="1267873836" sldId="1766"/>
            <ac:picMk id="7" creationId="{C5F380E4-A018-1718-54CB-FD9D008B7DC3}"/>
          </ac:picMkLst>
        </pc:picChg>
        <pc:picChg chg="mod">
          <ac:chgData name="Vickers, Libby" userId="e250baef-1418-4325-b620-0f9540a0387b" providerId="ADAL" clId="{0E73EC16-7C2F-468E-8339-3379F614CA86}" dt="2026-03-12T16:56:12.162" v="179"/>
          <ac:picMkLst>
            <pc:docMk/>
            <pc:sldMk cId="1267873836" sldId="1766"/>
            <ac:picMk id="8" creationId="{8BAE7733-2F17-282F-C81F-4EAC41F7FF06}"/>
          </ac:picMkLst>
        </pc:picChg>
        <pc:picChg chg="mod">
          <ac:chgData name="Vickers, Libby" userId="e250baef-1418-4325-b620-0f9540a0387b" providerId="ADAL" clId="{0E73EC16-7C2F-468E-8339-3379F614CA86}" dt="2026-03-12T16:56:12.162" v="179"/>
          <ac:picMkLst>
            <pc:docMk/>
            <pc:sldMk cId="1267873836" sldId="1766"/>
            <ac:picMk id="12" creationId="{376D2A23-5925-9303-7F51-827B91050E32}"/>
          </ac:picMkLst>
        </pc:picChg>
        <pc:picChg chg="mod">
          <ac:chgData name="Vickers, Libby" userId="e250baef-1418-4325-b620-0f9540a0387b" providerId="ADAL" clId="{0E73EC16-7C2F-468E-8339-3379F614CA86}" dt="2026-03-12T16:56:12.162" v="179"/>
          <ac:picMkLst>
            <pc:docMk/>
            <pc:sldMk cId="1267873836" sldId="1766"/>
            <ac:picMk id="15" creationId="{80AA867E-BDCD-03B2-2DFD-57F7B8CB37A1}"/>
          </ac:picMkLst>
        </pc:picChg>
        <pc:picChg chg="mod">
          <ac:chgData name="Vickers, Libby" userId="e250baef-1418-4325-b620-0f9540a0387b" providerId="ADAL" clId="{0E73EC16-7C2F-468E-8339-3379F614CA86}" dt="2026-03-12T16:56:12.162" v="179"/>
          <ac:picMkLst>
            <pc:docMk/>
            <pc:sldMk cId="1267873836" sldId="1766"/>
            <ac:picMk id="17" creationId="{7C56B6ED-1522-42BD-4B0D-B91EA1BD70F0}"/>
          </ac:picMkLst>
        </pc:picChg>
        <pc:picChg chg="add mod">
          <ac:chgData name="Vickers, Libby" userId="e250baef-1418-4325-b620-0f9540a0387b" providerId="ADAL" clId="{0E73EC16-7C2F-468E-8339-3379F614CA86}" dt="2026-03-12T18:08:51.621" v="588"/>
          <ac:picMkLst>
            <pc:docMk/>
            <pc:sldMk cId="1267873836" sldId="1766"/>
            <ac:picMk id="31" creationId="{DDF1FE44-D993-1CE0-753B-9AC704F409DB}"/>
          </ac:picMkLst>
        </pc:picChg>
      </pc:sldChg>
      <pc:sldChg chg="addSp delSp modSp mod">
        <pc:chgData name="Vickers, Libby" userId="e250baef-1418-4325-b620-0f9540a0387b" providerId="ADAL" clId="{0E73EC16-7C2F-468E-8339-3379F614CA86}" dt="2026-03-12T18:09:18.921" v="594" actId="1076"/>
        <pc:sldMkLst>
          <pc:docMk/>
          <pc:sldMk cId="3601343795" sldId="1767"/>
        </pc:sldMkLst>
        <pc:spChg chg="mod">
          <ac:chgData name="Vickers, Libby" userId="e250baef-1418-4325-b620-0f9540a0387b" providerId="ADAL" clId="{0E73EC16-7C2F-468E-8339-3379F614CA86}" dt="2026-03-12T16:56:30.915" v="183"/>
          <ac:spMkLst>
            <pc:docMk/>
            <pc:sldMk cId="3601343795" sldId="1767"/>
            <ac:spMk id="4" creationId="{B13E4A77-179B-3420-41BE-5BDE2FA1982A}"/>
          </ac:spMkLst>
        </pc:spChg>
        <pc:spChg chg="ord">
          <ac:chgData name="Vickers, Libby" userId="e250baef-1418-4325-b620-0f9540a0387b" providerId="ADAL" clId="{0E73EC16-7C2F-468E-8339-3379F614CA86}" dt="2026-03-12T17:59:51.685" v="523" actId="167"/>
          <ac:spMkLst>
            <pc:docMk/>
            <pc:sldMk cId="3601343795" sldId="1767"/>
            <ac:spMk id="8" creationId="{C194C252-4646-CC97-5B3E-DEF42088D2D5}"/>
          </ac:spMkLst>
        </pc:spChg>
        <pc:spChg chg="mod">
          <ac:chgData name="Vickers, Libby" userId="e250baef-1418-4325-b620-0f9540a0387b" providerId="ADAL" clId="{0E73EC16-7C2F-468E-8339-3379F614CA86}" dt="2026-03-12T16:56:30.915" v="183"/>
          <ac:spMkLst>
            <pc:docMk/>
            <pc:sldMk cId="3601343795" sldId="1767"/>
            <ac:spMk id="19" creationId="{5D2B8352-685F-E2CE-EFC0-BC9A2FFB7195}"/>
          </ac:spMkLst>
        </pc:spChg>
        <pc:spChg chg="mod">
          <ac:chgData name="Vickers, Libby" userId="e250baef-1418-4325-b620-0f9540a0387b" providerId="ADAL" clId="{0E73EC16-7C2F-468E-8339-3379F614CA86}" dt="2026-03-12T16:56:30.915" v="183"/>
          <ac:spMkLst>
            <pc:docMk/>
            <pc:sldMk cId="3601343795" sldId="1767"/>
            <ac:spMk id="23" creationId="{6C7E0355-2F9D-62F9-C576-983F470AC5E3}"/>
          </ac:spMkLst>
        </pc:spChg>
        <pc:spChg chg="mod">
          <ac:chgData name="Vickers, Libby" userId="e250baef-1418-4325-b620-0f9540a0387b" providerId="ADAL" clId="{0E73EC16-7C2F-468E-8339-3379F614CA86}" dt="2026-03-12T16:56:30.915" v="183"/>
          <ac:spMkLst>
            <pc:docMk/>
            <pc:sldMk cId="3601343795" sldId="1767"/>
            <ac:spMk id="27" creationId="{256E4961-2E1F-5FA5-A1EE-EA81C068A7AD}"/>
          </ac:spMkLst>
        </pc:spChg>
        <pc:grpChg chg="ord">
          <ac:chgData name="Vickers, Libby" userId="e250baef-1418-4325-b620-0f9540a0387b" providerId="ADAL" clId="{0E73EC16-7C2F-468E-8339-3379F614CA86}" dt="2026-03-12T16:56:37.149" v="185" actId="167"/>
          <ac:grpSpMkLst>
            <pc:docMk/>
            <pc:sldMk cId="3601343795" sldId="1767"/>
            <ac:grpSpMk id="2" creationId="{A6AA5B6F-A4EA-EFE8-7848-B258A111EA92}"/>
          </ac:grpSpMkLst>
        </pc:grpChg>
        <pc:grpChg chg="del">
          <ac:chgData name="Vickers, Libby" userId="e250baef-1418-4325-b620-0f9540a0387b" providerId="ADAL" clId="{0E73EC16-7C2F-468E-8339-3379F614CA86}" dt="2026-03-12T16:56:29.078" v="182" actId="478"/>
          <ac:grpSpMkLst>
            <pc:docMk/>
            <pc:sldMk cId="3601343795" sldId="1767"/>
            <ac:grpSpMk id="9" creationId="{3A9B095F-AB85-A088-DC96-005E013CE5DB}"/>
          </ac:grpSpMkLst>
        </pc:grpChg>
        <pc:picChg chg="mod ord">
          <ac:chgData name="Vickers, Libby" userId="e250baef-1418-4325-b620-0f9540a0387b" providerId="ADAL" clId="{0E73EC16-7C2F-468E-8339-3379F614CA86}" dt="2026-03-12T18:09:12.233" v="592" actId="166"/>
          <ac:picMkLst>
            <pc:docMk/>
            <pc:sldMk cId="3601343795" sldId="1767"/>
            <ac:picMk id="5" creationId="{DA773D0E-ED5E-86D1-F88D-97395F8EC51A}"/>
          </ac:picMkLst>
        </pc:picChg>
        <pc:picChg chg="mod">
          <ac:chgData name="Vickers, Libby" userId="e250baef-1418-4325-b620-0f9540a0387b" providerId="ADAL" clId="{0E73EC16-7C2F-468E-8339-3379F614CA86}" dt="2026-03-12T16:56:30.915" v="183"/>
          <ac:picMkLst>
            <pc:docMk/>
            <pc:sldMk cId="3601343795" sldId="1767"/>
            <ac:picMk id="7" creationId="{7F8C015F-2113-B136-C1AA-9AE4FDFD2900}"/>
          </ac:picMkLst>
        </pc:picChg>
        <pc:picChg chg="mod">
          <ac:chgData name="Vickers, Libby" userId="e250baef-1418-4325-b620-0f9540a0387b" providerId="ADAL" clId="{0E73EC16-7C2F-468E-8339-3379F614CA86}" dt="2026-03-12T16:56:30.915" v="183"/>
          <ac:picMkLst>
            <pc:docMk/>
            <pc:sldMk cId="3601343795" sldId="1767"/>
            <ac:picMk id="16" creationId="{725DE4F7-B702-FD4E-9E08-34EE5DEC78CD}"/>
          </ac:picMkLst>
        </pc:picChg>
        <pc:picChg chg="mod">
          <ac:chgData name="Vickers, Libby" userId="e250baef-1418-4325-b620-0f9540a0387b" providerId="ADAL" clId="{0E73EC16-7C2F-468E-8339-3379F614CA86}" dt="2026-03-12T16:56:30.915" v="183"/>
          <ac:picMkLst>
            <pc:docMk/>
            <pc:sldMk cId="3601343795" sldId="1767"/>
            <ac:picMk id="17" creationId="{0E63F7D8-DA1E-E080-F862-A25B84159210}"/>
          </ac:picMkLst>
        </pc:picChg>
        <pc:picChg chg="mod">
          <ac:chgData name="Vickers, Libby" userId="e250baef-1418-4325-b620-0f9540a0387b" providerId="ADAL" clId="{0E73EC16-7C2F-468E-8339-3379F614CA86}" dt="2026-03-12T16:56:30.915" v="183"/>
          <ac:picMkLst>
            <pc:docMk/>
            <pc:sldMk cId="3601343795" sldId="1767"/>
            <ac:picMk id="21" creationId="{06B8BE90-945B-3593-3813-9B1CFCB6B4BB}"/>
          </ac:picMkLst>
        </pc:picChg>
        <pc:picChg chg="mod">
          <ac:chgData name="Vickers, Libby" userId="e250baef-1418-4325-b620-0f9540a0387b" providerId="ADAL" clId="{0E73EC16-7C2F-468E-8339-3379F614CA86}" dt="2026-03-12T16:56:30.915" v="183"/>
          <ac:picMkLst>
            <pc:docMk/>
            <pc:sldMk cId="3601343795" sldId="1767"/>
            <ac:picMk id="25" creationId="{4A885293-7628-E19E-EFFF-C447AD4C4C44}"/>
          </ac:picMkLst>
        </pc:picChg>
        <pc:picChg chg="mod">
          <ac:chgData name="Vickers, Libby" userId="e250baef-1418-4325-b620-0f9540a0387b" providerId="ADAL" clId="{0E73EC16-7C2F-468E-8339-3379F614CA86}" dt="2026-03-12T16:56:30.915" v="183"/>
          <ac:picMkLst>
            <pc:docMk/>
            <pc:sldMk cId="3601343795" sldId="1767"/>
            <ac:picMk id="26" creationId="{762BD12F-BE24-D411-5B59-74FE916CDE98}"/>
          </ac:picMkLst>
        </pc:picChg>
        <pc:picChg chg="add mod">
          <ac:chgData name="Vickers, Libby" userId="e250baef-1418-4325-b620-0f9540a0387b" providerId="ADAL" clId="{0E73EC16-7C2F-468E-8339-3379F614CA86}" dt="2026-03-12T18:09:03.725" v="590"/>
          <ac:picMkLst>
            <pc:docMk/>
            <pc:sldMk cId="3601343795" sldId="1767"/>
            <ac:picMk id="28" creationId="{D17CBAE8-A995-B49E-B99B-2060DE7C2286}"/>
          </ac:picMkLst>
        </pc:picChg>
        <pc:picChg chg="mod">
          <ac:chgData name="Vickers, Libby" userId="e250baef-1418-4325-b620-0f9540a0387b" providerId="ADAL" clId="{0E73EC16-7C2F-468E-8339-3379F614CA86}" dt="2026-03-12T18:09:18.921" v="594" actId="1076"/>
          <ac:picMkLst>
            <pc:docMk/>
            <pc:sldMk cId="3601343795" sldId="1767"/>
            <ac:picMk id="34" creationId="{44B5372B-3BD9-C0A9-6961-8C4DE4A3DA1D}"/>
          </ac:picMkLst>
        </pc:picChg>
      </pc:sldChg>
      <pc:sldChg chg="addSp delSp modSp mod">
        <pc:chgData name="Vickers, Libby" userId="e250baef-1418-4325-b620-0f9540a0387b" providerId="ADAL" clId="{0E73EC16-7C2F-468E-8339-3379F614CA86}" dt="2026-03-12T18:13:28.035" v="617" actId="1076"/>
        <pc:sldMkLst>
          <pc:docMk/>
          <pc:sldMk cId="3069307887" sldId="1768"/>
        </pc:sldMkLst>
        <pc:spChg chg="mod">
          <ac:chgData name="Vickers, Libby" userId="e250baef-1418-4325-b620-0f9540a0387b" providerId="ADAL" clId="{0E73EC16-7C2F-468E-8339-3379F614CA86}" dt="2026-03-12T16:56:46.711" v="187"/>
          <ac:spMkLst>
            <pc:docMk/>
            <pc:sldMk cId="3069307887" sldId="1768"/>
            <ac:spMk id="4" creationId="{5C57FDFD-0D16-AAFE-A3C6-A1632166A4EE}"/>
          </ac:spMkLst>
        </pc:spChg>
        <pc:spChg chg="mod">
          <ac:chgData name="Vickers, Libby" userId="e250baef-1418-4325-b620-0f9540a0387b" providerId="ADAL" clId="{0E73EC16-7C2F-468E-8339-3379F614CA86}" dt="2026-03-12T16:56:46.711" v="187"/>
          <ac:spMkLst>
            <pc:docMk/>
            <pc:sldMk cId="3069307887" sldId="1768"/>
            <ac:spMk id="10" creationId="{58074460-D9DA-4C64-0F03-4C9757CAEB6E}"/>
          </ac:spMkLst>
        </pc:spChg>
        <pc:spChg chg="mod">
          <ac:chgData name="Vickers, Libby" userId="e250baef-1418-4325-b620-0f9540a0387b" providerId="ADAL" clId="{0E73EC16-7C2F-468E-8339-3379F614CA86}" dt="2026-03-12T16:56:46.711" v="187"/>
          <ac:spMkLst>
            <pc:docMk/>
            <pc:sldMk cId="3069307887" sldId="1768"/>
            <ac:spMk id="14" creationId="{CA7B0D42-7402-3003-A8EE-AD5702D02DAD}"/>
          </ac:spMkLst>
        </pc:spChg>
        <pc:spChg chg="ord">
          <ac:chgData name="Vickers, Libby" userId="e250baef-1418-4325-b620-0f9540a0387b" providerId="ADAL" clId="{0E73EC16-7C2F-468E-8339-3379F614CA86}" dt="2026-03-12T17:01:43.085" v="253" actId="167"/>
          <ac:spMkLst>
            <pc:docMk/>
            <pc:sldMk cId="3069307887" sldId="1768"/>
            <ac:spMk id="18" creationId="{CDC76310-0026-F749-E15C-93302A3BFF3F}"/>
          </ac:spMkLst>
        </pc:spChg>
        <pc:spChg chg="mod">
          <ac:chgData name="Vickers, Libby" userId="e250baef-1418-4325-b620-0f9540a0387b" providerId="ADAL" clId="{0E73EC16-7C2F-468E-8339-3379F614CA86}" dt="2026-03-12T16:56:46.711" v="187"/>
          <ac:spMkLst>
            <pc:docMk/>
            <pc:sldMk cId="3069307887" sldId="1768"/>
            <ac:spMk id="29" creationId="{5C735421-A59B-4B8C-4C1D-94189D4D705F}"/>
          </ac:spMkLst>
        </pc:spChg>
        <pc:grpChg chg="ord">
          <ac:chgData name="Vickers, Libby" userId="e250baef-1418-4325-b620-0f9540a0387b" providerId="ADAL" clId="{0E73EC16-7C2F-468E-8339-3379F614CA86}" dt="2026-03-12T16:56:53.177" v="189" actId="167"/>
          <ac:grpSpMkLst>
            <pc:docMk/>
            <pc:sldMk cId="3069307887" sldId="1768"/>
            <ac:grpSpMk id="2" creationId="{E75415D8-7A90-EA6C-7CF5-1CDA9D1974E1}"/>
          </ac:grpSpMkLst>
        </pc:grpChg>
        <pc:grpChg chg="del">
          <ac:chgData name="Vickers, Libby" userId="e250baef-1418-4325-b620-0f9540a0387b" providerId="ADAL" clId="{0E73EC16-7C2F-468E-8339-3379F614CA86}" dt="2026-03-12T16:56:43.745" v="186" actId="478"/>
          <ac:grpSpMkLst>
            <pc:docMk/>
            <pc:sldMk cId="3069307887" sldId="1768"/>
            <ac:grpSpMk id="19" creationId="{F35E4A5C-D749-48C4-0477-2C936450B3B8}"/>
          </ac:grpSpMkLst>
        </pc:grpChg>
        <pc:picChg chg="mod">
          <ac:chgData name="Vickers, Libby" userId="e250baef-1418-4325-b620-0f9540a0387b" providerId="ADAL" clId="{0E73EC16-7C2F-468E-8339-3379F614CA86}" dt="2026-03-12T16:56:46.711" v="187"/>
          <ac:picMkLst>
            <pc:docMk/>
            <pc:sldMk cId="3069307887" sldId="1768"/>
            <ac:picMk id="6" creationId="{7FF00C36-7021-82ED-83DC-899922D18126}"/>
          </ac:picMkLst>
        </pc:picChg>
        <pc:picChg chg="mod">
          <ac:chgData name="Vickers, Libby" userId="e250baef-1418-4325-b620-0f9540a0387b" providerId="ADAL" clId="{0E73EC16-7C2F-468E-8339-3379F614CA86}" dt="2026-03-12T16:56:46.711" v="187"/>
          <ac:picMkLst>
            <pc:docMk/>
            <pc:sldMk cId="3069307887" sldId="1768"/>
            <ac:picMk id="7" creationId="{C97A1494-B509-3971-BFF4-D8DF7A455CBA}"/>
          </ac:picMkLst>
        </pc:picChg>
        <pc:picChg chg="mod">
          <ac:chgData name="Vickers, Libby" userId="e250baef-1418-4325-b620-0f9540a0387b" providerId="ADAL" clId="{0E73EC16-7C2F-468E-8339-3379F614CA86}" dt="2026-03-12T16:56:46.711" v="187"/>
          <ac:picMkLst>
            <pc:docMk/>
            <pc:sldMk cId="3069307887" sldId="1768"/>
            <ac:picMk id="8" creationId="{C7F10FF6-9CAB-2488-1D20-7A0F0D53ED09}"/>
          </ac:picMkLst>
        </pc:picChg>
        <pc:picChg chg="mod">
          <ac:chgData name="Vickers, Libby" userId="e250baef-1418-4325-b620-0f9540a0387b" providerId="ADAL" clId="{0E73EC16-7C2F-468E-8339-3379F614CA86}" dt="2026-03-12T16:56:46.711" v="187"/>
          <ac:picMkLst>
            <pc:docMk/>
            <pc:sldMk cId="3069307887" sldId="1768"/>
            <ac:picMk id="12" creationId="{74C51637-005F-F77D-9F2A-6DCC4ECCC327}"/>
          </ac:picMkLst>
        </pc:picChg>
        <pc:picChg chg="mod">
          <ac:chgData name="Vickers, Libby" userId="e250baef-1418-4325-b620-0f9540a0387b" providerId="ADAL" clId="{0E73EC16-7C2F-468E-8339-3379F614CA86}" dt="2026-03-12T16:56:46.711" v="187"/>
          <ac:picMkLst>
            <pc:docMk/>
            <pc:sldMk cId="3069307887" sldId="1768"/>
            <ac:picMk id="15" creationId="{DD0B77EC-9B21-C48D-414B-B6D0EBE509E0}"/>
          </ac:picMkLst>
        </pc:picChg>
        <pc:picChg chg="mod">
          <ac:chgData name="Vickers, Libby" userId="e250baef-1418-4325-b620-0f9540a0387b" providerId="ADAL" clId="{0E73EC16-7C2F-468E-8339-3379F614CA86}" dt="2026-03-12T16:56:46.711" v="187"/>
          <ac:picMkLst>
            <pc:docMk/>
            <pc:sldMk cId="3069307887" sldId="1768"/>
            <ac:picMk id="17" creationId="{E82A73B8-339C-C0D9-81A4-7CD6C0EDC324}"/>
          </ac:picMkLst>
        </pc:picChg>
        <pc:picChg chg="add mod">
          <ac:chgData name="Vickers, Libby" userId="e250baef-1418-4325-b620-0f9540a0387b" providerId="ADAL" clId="{0E73EC16-7C2F-468E-8339-3379F614CA86}" dt="2026-03-12T18:09:27.256" v="596"/>
          <ac:picMkLst>
            <pc:docMk/>
            <pc:sldMk cId="3069307887" sldId="1768"/>
            <ac:picMk id="31" creationId="{6D4B9E78-BEE4-6027-7C41-09911736ABC7}"/>
          </ac:picMkLst>
        </pc:picChg>
        <pc:picChg chg="mod">
          <ac:chgData name="Vickers, Libby" userId="e250baef-1418-4325-b620-0f9540a0387b" providerId="ADAL" clId="{0E73EC16-7C2F-468E-8339-3379F614CA86}" dt="2026-03-12T18:02:20.142" v="538" actId="1076"/>
          <ac:picMkLst>
            <pc:docMk/>
            <pc:sldMk cId="3069307887" sldId="1768"/>
            <ac:picMk id="32" creationId="{F682CA99-F3E0-157A-0180-D7E8F7D899BA}"/>
          </ac:picMkLst>
        </pc:picChg>
        <pc:picChg chg="mod ord">
          <ac:chgData name="Vickers, Libby" userId="e250baef-1418-4325-b620-0f9540a0387b" providerId="ADAL" clId="{0E73EC16-7C2F-468E-8339-3379F614CA86}" dt="2026-03-12T18:13:28.035" v="617" actId="1076"/>
          <ac:picMkLst>
            <pc:docMk/>
            <pc:sldMk cId="3069307887" sldId="1768"/>
            <ac:picMk id="34" creationId="{63154545-E727-9417-DD19-B31FB0570661}"/>
          </ac:picMkLst>
        </pc:picChg>
      </pc:sldChg>
      <pc:sldChg chg="addSp delSp modSp mod">
        <pc:chgData name="Vickers, Libby" userId="e250baef-1418-4325-b620-0f9540a0387b" providerId="ADAL" clId="{0E73EC16-7C2F-468E-8339-3379F614CA86}" dt="2026-03-12T18:13:38.704" v="619" actId="166"/>
        <pc:sldMkLst>
          <pc:docMk/>
          <pc:sldMk cId="2859911344" sldId="1769"/>
        </pc:sldMkLst>
        <pc:spChg chg="mod">
          <ac:chgData name="Vickers, Libby" userId="e250baef-1418-4325-b620-0f9540a0387b" providerId="ADAL" clId="{0E73EC16-7C2F-468E-8339-3379F614CA86}" dt="2026-03-12T16:57:24.885" v="191"/>
          <ac:spMkLst>
            <pc:docMk/>
            <pc:sldMk cId="2859911344" sldId="1769"/>
            <ac:spMk id="4" creationId="{19A7A72D-8B39-A9BC-F5A3-2E8E533C95FE}"/>
          </ac:spMkLst>
        </pc:spChg>
        <pc:spChg chg="mod">
          <ac:chgData name="Vickers, Libby" userId="e250baef-1418-4325-b620-0f9540a0387b" providerId="ADAL" clId="{0E73EC16-7C2F-468E-8339-3379F614CA86}" dt="2026-03-12T16:57:24.885" v="191"/>
          <ac:spMkLst>
            <pc:docMk/>
            <pc:sldMk cId="2859911344" sldId="1769"/>
            <ac:spMk id="11" creationId="{029315D5-0EA6-1220-C008-7DDD0CC047CF}"/>
          </ac:spMkLst>
        </pc:spChg>
        <pc:spChg chg="mod">
          <ac:chgData name="Vickers, Libby" userId="e250baef-1418-4325-b620-0f9540a0387b" providerId="ADAL" clId="{0E73EC16-7C2F-468E-8339-3379F614CA86}" dt="2026-03-12T16:57:24.885" v="191"/>
          <ac:spMkLst>
            <pc:docMk/>
            <pc:sldMk cId="2859911344" sldId="1769"/>
            <ac:spMk id="15" creationId="{47070D74-84DD-C857-D7D4-7165BB7FDCAF}"/>
          </ac:spMkLst>
        </pc:spChg>
        <pc:spChg chg="ord">
          <ac:chgData name="Vickers, Libby" userId="e250baef-1418-4325-b620-0f9540a0387b" providerId="ADAL" clId="{0E73EC16-7C2F-468E-8339-3379F614CA86}" dt="2026-03-12T16:57:32.110" v="193" actId="167"/>
          <ac:spMkLst>
            <pc:docMk/>
            <pc:sldMk cId="2859911344" sldId="1769"/>
            <ac:spMk id="18" creationId="{09D79AF5-8F71-13C5-C4EE-80763656C69A}"/>
          </ac:spMkLst>
        </pc:spChg>
        <pc:spChg chg="mod">
          <ac:chgData name="Vickers, Libby" userId="e250baef-1418-4325-b620-0f9540a0387b" providerId="ADAL" clId="{0E73EC16-7C2F-468E-8339-3379F614CA86}" dt="2026-03-12T16:57:24.885" v="191"/>
          <ac:spMkLst>
            <pc:docMk/>
            <pc:sldMk cId="2859911344" sldId="1769"/>
            <ac:spMk id="31" creationId="{0E8D70EC-BC73-D9EE-2241-A18875C1FD89}"/>
          </ac:spMkLst>
        </pc:spChg>
        <pc:grpChg chg="ord">
          <ac:chgData name="Vickers, Libby" userId="e250baef-1418-4325-b620-0f9540a0387b" providerId="ADAL" clId="{0E73EC16-7C2F-468E-8339-3379F614CA86}" dt="2026-03-12T16:57:28.366" v="192" actId="167"/>
          <ac:grpSpMkLst>
            <pc:docMk/>
            <pc:sldMk cId="2859911344" sldId="1769"/>
            <ac:grpSpMk id="2" creationId="{72AA2455-8C42-9624-DED0-AE6F9FA11569}"/>
          </ac:grpSpMkLst>
        </pc:grpChg>
        <pc:grpChg chg="del">
          <ac:chgData name="Vickers, Libby" userId="e250baef-1418-4325-b620-0f9540a0387b" providerId="ADAL" clId="{0E73EC16-7C2F-468E-8339-3379F614CA86}" dt="2026-03-12T16:57:22.955" v="190" actId="478"/>
          <ac:grpSpMkLst>
            <pc:docMk/>
            <pc:sldMk cId="2859911344" sldId="1769"/>
            <ac:grpSpMk id="19" creationId="{B10C725C-4648-A07C-591D-1269EBA1A782}"/>
          </ac:grpSpMkLst>
        </pc:grpChg>
        <pc:grpChg chg="mod ord">
          <ac:chgData name="Vickers, Libby" userId="e250baef-1418-4325-b620-0f9540a0387b" providerId="ADAL" clId="{0E73EC16-7C2F-468E-8339-3379F614CA86}" dt="2026-03-12T18:13:38.704" v="619" actId="166"/>
          <ac:grpSpMkLst>
            <pc:docMk/>
            <pc:sldMk cId="2859911344" sldId="1769"/>
            <ac:grpSpMk id="38" creationId="{F0D45958-A12D-4D4A-A8EA-E29528F01E7A}"/>
          </ac:grpSpMkLst>
        </pc:grpChg>
        <pc:picChg chg="mod">
          <ac:chgData name="Vickers, Libby" userId="e250baef-1418-4325-b620-0f9540a0387b" providerId="ADAL" clId="{0E73EC16-7C2F-468E-8339-3379F614CA86}" dt="2026-03-12T16:57:24.885" v="191"/>
          <ac:picMkLst>
            <pc:docMk/>
            <pc:sldMk cId="2859911344" sldId="1769"/>
            <ac:picMk id="6" creationId="{5296E84D-60AA-6AD0-E81F-FDACC7394506}"/>
          </ac:picMkLst>
        </pc:picChg>
        <pc:picChg chg="mod">
          <ac:chgData name="Vickers, Libby" userId="e250baef-1418-4325-b620-0f9540a0387b" providerId="ADAL" clId="{0E73EC16-7C2F-468E-8339-3379F614CA86}" dt="2026-03-12T18:10:54.598" v="608" actId="2085"/>
          <ac:picMkLst>
            <pc:docMk/>
            <pc:sldMk cId="2859911344" sldId="1769"/>
            <ac:picMk id="7" creationId="{EC351592-C8DF-8DEC-3430-833C7CFCC16F}"/>
          </ac:picMkLst>
        </pc:picChg>
        <pc:picChg chg="mod">
          <ac:chgData name="Vickers, Libby" userId="e250baef-1418-4325-b620-0f9540a0387b" providerId="ADAL" clId="{0E73EC16-7C2F-468E-8339-3379F614CA86}" dt="2026-03-12T16:57:24.885" v="191"/>
          <ac:picMkLst>
            <pc:docMk/>
            <pc:sldMk cId="2859911344" sldId="1769"/>
            <ac:picMk id="9" creationId="{DEFB120F-EBC2-7685-B98B-AC45E375EF12}"/>
          </ac:picMkLst>
        </pc:picChg>
        <pc:picChg chg="mod">
          <ac:chgData name="Vickers, Libby" userId="e250baef-1418-4325-b620-0f9540a0387b" providerId="ADAL" clId="{0E73EC16-7C2F-468E-8339-3379F614CA86}" dt="2026-03-12T16:57:24.885" v="191"/>
          <ac:picMkLst>
            <pc:docMk/>
            <pc:sldMk cId="2859911344" sldId="1769"/>
            <ac:picMk id="13" creationId="{D4CB4959-A050-848F-04C9-3955E25898FF}"/>
          </ac:picMkLst>
        </pc:picChg>
        <pc:picChg chg="mod">
          <ac:chgData name="Vickers, Libby" userId="e250baef-1418-4325-b620-0f9540a0387b" providerId="ADAL" clId="{0E73EC16-7C2F-468E-8339-3379F614CA86}" dt="2026-03-12T16:57:24.885" v="191"/>
          <ac:picMkLst>
            <pc:docMk/>
            <pc:sldMk cId="2859911344" sldId="1769"/>
            <ac:picMk id="16" creationId="{25534F0C-D07A-7EFB-6889-C1B8B8840B6C}"/>
          </ac:picMkLst>
        </pc:picChg>
        <pc:picChg chg="mod">
          <ac:chgData name="Vickers, Libby" userId="e250baef-1418-4325-b620-0f9540a0387b" providerId="ADAL" clId="{0E73EC16-7C2F-468E-8339-3379F614CA86}" dt="2026-03-12T16:57:24.885" v="191"/>
          <ac:picMkLst>
            <pc:docMk/>
            <pc:sldMk cId="2859911344" sldId="1769"/>
            <ac:picMk id="17" creationId="{D9C9BC5C-1BA0-CE82-3EC0-3F803E39D6DF}"/>
          </ac:picMkLst>
        </pc:picChg>
        <pc:picChg chg="mod">
          <ac:chgData name="Vickers, Libby" userId="e250baef-1418-4325-b620-0f9540a0387b" providerId="ADAL" clId="{0E73EC16-7C2F-468E-8339-3379F614CA86}" dt="2026-03-12T16:57:24.885" v="191"/>
          <ac:picMkLst>
            <pc:docMk/>
            <pc:sldMk cId="2859911344" sldId="1769"/>
            <ac:picMk id="29" creationId="{CD551F1E-FB32-38DD-4F07-D27B25C6B9EC}"/>
          </ac:picMkLst>
        </pc:picChg>
        <pc:picChg chg="add mod">
          <ac:chgData name="Vickers, Libby" userId="e250baef-1418-4325-b620-0f9540a0387b" providerId="ADAL" clId="{0E73EC16-7C2F-468E-8339-3379F614CA86}" dt="2026-03-12T18:09:42.070" v="600"/>
          <ac:picMkLst>
            <pc:docMk/>
            <pc:sldMk cId="2859911344" sldId="1769"/>
            <ac:picMk id="32" creationId="{910C9FDF-35A3-6E6D-8BE7-FB9FE21DBF4D}"/>
          </ac:picMkLst>
        </pc:picChg>
        <pc:picChg chg="mod">
          <ac:chgData name="Vickers, Libby" userId="e250baef-1418-4325-b620-0f9540a0387b" providerId="ADAL" clId="{0E73EC16-7C2F-468E-8339-3379F614CA86}" dt="2026-03-12T18:12:21.068" v="613" actId="14861"/>
          <ac:picMkLst>
            <pc:docMk/>
            <pc:sldMk cId="2859911344" sldId="1769"/>
            <ac:picMk id="34" creationId="{9ADB24C2-DC12-E62D-BDED-ED8301942957}"/>
          </ac:picMkLst>
        </pc:picChg>
        <pc:picChg chg="mod">
          <ac:chgData name="Vickers, Libby" userId="e250baef-1418-4325-b620-0f9540a0387b" providerId="ADAL" clId="{0E73EC16-7C2F-468E-8339-3379F614CA86}" dt="2026-03-12T18:10:54.598" v="608" actId="2085"/>
          <ac:picMkLst>
            <pc:docMk/>
            <pc:sldMk cId="2859911344" sldId="1769"/>
            <ac:picMk id="37" creationId="{10BE962C-EEA9-D807-AB39-566244E9FD89}"/>
          </ac:picMkLst>
        </pc:picChg>
      </pc:sldChg>
      <pc:sldChg chg="addSp delSp modSp mod modNotesTx">
        <pc:chgData name="Vickers, Libby" userId="e250baef-1418-4325-b620-0f9540a0387b" providerId="ADAL" clId="{0E73EC16-7C2F-468E-8339-3379F614CA86}" dt="2026-03-12T20:10:28.433" v="3412" actId="20577"/>
        <pc:sldMkLst>
          <pc:docMk/>
          <pc:sldMk cId="2374056869" sldId="1770"/>
        </pc:sldMkLst>
        <pc:spChg chg="mod">
          <ac:chgData name="Vickers, Libby" userId="e250baef-1418-4325-b620-0f9540a0387b" providerId="ADAL" clId="{0E73EC16-7C2F-468E-8339-3379F614CA86}" dt="2026-03-12T16:57:38.995" v="195"/>
          <ac:spMkLst>
            <pc:docMk/>
            <pc:sldMk cId="2374056869" sldId="1770"/>
            <ac:spMk id="4" creationId="{F25B015E-A7B5-007E-2D64-FB3CFDFA1272}"/>
          </ac:spMkLst>
        </pc:spChg>
        <pc:spChg chg="mod">
          <ac:chgData name="Vickers, Libby" userId="e250baef-1418-4325-b620-0f9540a0387b" providerId="ADAL" clId="{0E73EC16-7C2F-468E-8339-3379F614CA86}" dt="2026-03-12T16:57:38.995" v="195"/>
          <ac:spMkLst>
            <pc:docMk/>
            <pc:sldMk cId="2374056869" sldId="1770"/>
            <ac:spMk id="13" creationId="{58912552-2520-4DBC-6B81-C5C58A837603}"/>
          </ac:spMkLst>
        </pc:spChg>
        <pc:spChg chg="mod">
          <ac:chgData name="Vickers, Libby" userId="e250baef-1418-4325-b620-0f9540a0387b" providerId="ADAL" clId="{0E73EC16-7C2F-468E-8339-3379F614CA86}" dt="2026-03-12T16:57:38.995" v="195"/>
          <ac:spMkLst>
            <pc:docMk/>
            <pc:sldMk cId="2374056869" sldId="1770"/>
            <ac:spMk id="17" creationId="{6F23C4B5-0573-1838-0924-57403B8A31A3}"/>
          </ac:spMkLst>
        </pc:spChg>
        <pc:spChg chg="mod">
          <ac:chgData name="Vickers, Libby" userId="e250baef-1418-4325-b620-0f9540a0387b" providerId="ADAL" clId="{0E73EC16-7C2F-468E-8339-3379F614CA86}" dt="2026-03-12T16:57:38.995" v="195"/>
          <ac:spMkLst>
            <pc:docMk/>
            <pc:sldMk cId="2374056869" sldId="1770"/>
            <ac:spMk id="21" creationId="{2C73837B-7988-0F78-BBA2-273C076785F4}"/>
          </ac:spMkLst>
        </pc:spChg>
        <pc:spChg chg="ord">
          <ac:chgData name="Vickers, Libby" userId="e250baef-1418-4325-b620-0f9540a0387b" providerId="ADAL" clId="{0E73EC16-7C2F-468E-8339-3379F614CA86}" dt="2026-03-12T16:57:47.383" v="197" actId="167"/>
          <ac:spMkLst>
            <pc:docMk/>
            <pc:sldMk cId="2374056869" sldId="1770"/>
            <ac:spMk id="34" creationId="{16B9873C-4ED0-C9BA-39CE-F32C9CC31DBC}"/>
          </ac:spMkLst>
        </pc:spChg>
        <pc:grpChg chg="ord">
          <ac:chgData name="Vickers, Libby" userId="e250baef-1418-4325-b620-0f9540a0387b" providerId="ADAL" clId="{0E73EC16-7C2F-468E-8339-3379F614CA86}" dt="2026-03-12T16:57:43.095" v="196" actId="167"/>
          <ac:grpSpMkLst>
            <pc:docMk/>
            <pc:sldMk cId="2374056869" sldId="1770"/>
            <ac:grpSpMk id="2" creationId="{6F2789F0-1B3F-3171-6C3C-49F0187F738D}"/>
          </ac:grpSpMkLst>
        </pc:grpChg>
        <pc:grpChg chg="del">
          <ac:chgData name="Vickers, Libby" userId="e250baef-1418-4325-b620-0f9540a0387b" providerId="ADAL" clId="{0E73EC16-7C2F-468E-8339-3379F614CA86}" dt="2026-03-12T16:57:37.296" v="194" actId="478"/>
          <ac:grpSpMkLst>
            <pc:docMk/>
            <pc:sldMk cId="2374056869" sldId="1770"/>
            <ac:grpSpMk id="35" creationId="{67F816B2-02DC-D7F1-F3C1-1F07EED709AB}"/>
          </ac:grpSpMkLst>
        </pc:grpChg>
        <pc:grpChg chg="mod ord">
          <ac:chgData name="Vickers, Libby" userId="e250baef-1418-4325-b620-0f9540a0387b" providerId="ADAL" clId="{0E73EC16-7C2F-468E-8339-3379F614CA86}" dt="2026-03-12T18:14:08.447" v="622" actId="166"/>
          <ac:grpSpMkLst>
            <pc:docMk/>
            <pc:sldMk cId="2374056869" sldId="1770"/>
            <ac:grpSpMk id="50" creationId="{4F4EE683-359D-7773-267D-CAFC3FE957A8}"/>
          </ac:grpSpMkLst>
        </pc:grpChg>
        <pc:picChg chg="mod">
          <ac:chgData name="Vickers, Libby" userId="e250baef-1418-4325-b620-0f9540a0387b" providerId="ADAL" clId="{0E73EC16-7C2F-468E-8339-3379F614CA86}" dt="2026-03-12T16:57:38.995" v="195"/>
          <ac:picMkLst>
            <pc:docMk/>
            <pc:sldMk cId="2374056869" sldId="1770"/>
            <ac:picMk id="6" creationId="{4C27B655-CCD4-1C0D-F756-AE67ECF2D98D}"/>
          </ac:picMkLst>
        </pc:picChg>
        <pc:picChg chg="mod">
          <ac:chgData name="Vickers, Libby" userId="e250baef-1418-4325-b620-0f9540a0387b" providerId="ADAL" clId="{0E73EC16-7C2F-468E-8339-3379F614CA86}" dt="2026-03-12T16:57:38.995" v="195"/>
          <ac:picMkLst>
            <pc:docMk/>
            <pc:sldMk cId="2374056869" sldId="1770"/>
            <ac:picMk id="8" creationId="{7587775C-D8BF-42C5-EF9B-B233E29649F8}"/>
          </ac:picMkLst>
        </pc:picChg>
        <pc:picChg chg="mod">
          <ac:chgData name="Vickers, Libby" userId="e250baef-1418-4325-b620-0f9540a0387b" providerId="ADAL" clId="{0E73EC16-7C2F-468E-8339-3379F614CA86}" dt="2026-03-12T16:57:38.995" v="195"/>
          <ac:picMkLst>
            <pc:docMk/>
            <pc:sldMk cId="2374056869" sldId="1770"/>
            <ac:picMk id="10" creationId="{26153E22-21FC-0877-F90F-3DB0E6746D57}"/>
          </ac:picMkLst>
        </pc:picChg>
        <pc:picChg chg="mod">
          <ac:chgData name="Vickers, Libby" userId="e250baef-1418-4325-b620-0f9540a0387b" providerId="ADAL" clId="{0E73EC16-7C2F-468E-8339-3379F614CA86}" dt="2026-03-12T16:57:38.995" v="195"/>
          <ac:picMkLst>
            <pc:docMk/>
            <pc:sldMk cId="2374056869" sldId="1770"/>
            <ac:picMk id="15" creationId="{74F399B0-C1FC-03D7-4262-696BDC4946EE}"/>
          </ac:picMkLst>
        </pc:picChg>
        <pc:picChg chg="mod">
          <ac:chgData name="Vickers, Libby" userId="e250baef-1418-4325-b620-0f9540a0387b" providerId="ADAL" clId="{0E73EC16-7C2F-468E-8339-3379F614CA86}" dt="2026-03-12T16:57:38.995" v="195"/>
          <ac:picMkLst>
            <pc:docMk/>
            <pc:sldMk cId="2374056869" sldId="1770"/>
            <ac:picMk id="19" creationId="{94ED203C-4F86-F218-2057-5968DCA26E37}"/>
          </ac:picMkLst>
        </pc:picChg>
        <pc:picChg chg="mod">
          <ac:chgData name="Vickers, Libby" userId="e250baef-1418-4325-b620-0f9540a0387b" providerId="ADAL" clId="{0E73EC16-7C2F-468E-8339-3379F614CA86}" dt="2026-03-12T16:57:38.995" v="195"/>
          <ac:picMkLst>
            <pc:docMk/>
            <pc:sldMk cId="2374056869" sldId="1770"/>
            <ac:picMk id="20" creationId="{BA571080-BF71-2AF5-C3D0-A72D0F9366B7}"/>
          </ac:picMkLst>
        </pc:picChg>
        <pc:picChg chg="add mod">
          <ac:chgData name="Vickers, Libby" userId="e250baef-1418-4325-b620-0f9540a0387b" providerId="ADAL" clId="{0E73EC16-7C2F-468E-8339-3379F614CA86}" dt="2026-03-12T18:13:42.747" v="620"/>
          <ac:picMkLst>
            <pc:docMk/>
            <pc:sldMk cId="2374056869" sldId="1770"/>
            <ac:picMk id="22" creationId="{B618E674-E44A-7BBE-8128-3C8CEDC633B9}"/>
          </ac:picMkLst>
        </pc:picChg>
      </pc:sldChg>
      <pc:sldChg chg="addSp delSp modSp mod modAnim">
        <pc:chgData name="Vickers, Libby" userId="e250baef-1418-4325-b620-0f9540a0387b" providerId="ADAL" clId="{0E73EC16-7C2F-468E-8339-3379F614CA86}" dt="2026-03-12T18:22:53.880" v="700"/>
        <pc:sldMkLst>
          <pc:docMk/>
          <pc:sldMk cId="970506096" sldId="1771"/>
        </pc:sldMkLst>
        <pc:spChg chg="mod">
          <ac:chgData name="Vickers, Libby" userId="e250baef-1418-4325-b620-0f9540a0387b" providerId="ADAL" clId="{0E73EC16-7C2F-468E-8339-3379F614CA86}" dt="2026-03-12T16:58:08.048" v="199"/>
          <ac:spMkLst>
            <pc:docMk/>
            <pc:sldMk cId="970506096" sldId="1771"/>
            <ac:spMk id="4" creationId="{7CF75D04-A8C4-84BB-1BE9-7B0B0AF74302}"/>
          </ac:spMkLst>
        </pc:spChg>
        <pc:spChg chg="ord">
          <ac:chgData name="Vickers, Libby" userId="e250baef-1418-4325-b620-0f9540a0387b" providerId="ADAL" clId="{0E73EC16-7C2F-468E-8339-3379F614CA86}" dt="2026-03-12T16:58:20.157" v="201" actId="167"/>
          <ac:spMkLst>
            <pc:docMk/>
            <pc:sldMk cId="970506096" sldId="1771"/>
            <ac:spMk id="8" creationId="{F59A18FD-1F43-8417-D540-F3B75DEBA0C1}"/>
          </ac:spMkLst>
        </pc:spChg>
        <pc:spChg chg="mod">
          <ac:chgData name="Vickers, Libby" userId="e250baef-1418-4325-b620-0f9540a0387b" providerId="ADAL" clId="{0E73EC16-7C2F-468E-8339-3379F614CA86}" dt="2026-03-12T16:58:08.048" v="199"/>
          <ac:spMkLst>
            <pc:docMk/>
            <pc:sldMk cId="970506096" sldId="1771"/>
            <ac:spMk id="11" creationId="{DF022EF5-B37E-F28D-BAF4-B917CAA63AC0}"/>
          </ac:spMkLst>
        </pc:spChg>
        <pc:spChg chg="mod">
          <ac:chgData name="Vickers, Libby" userId="e250baef-1418-4325-b620-0f9540a0387b" providerId="ADAL" clId="{0E73EC16-7C2F-468E-8339-3379F614CA86}" dt="2026-03-12T16:58:08.048" v="199"/>
          <ac:spMkLst>
            <pc:docMk/>
            <pc:sldMk cId="970506096" sldId="1771"/>
            <ac:spMk id="15" creationId="{FEFB98D8-D329-5807-666E-4FBC5BE3B641}"/>
          </ac:spMkLst>
        </pc:spChg>
        <pc:spChg chg="mod">
          <ac:chgData name="Vickers, Libby" userId="e250baef-1418-4325-b620-0f9540a0387b" providerId="ADAL" clId="{0E73EC16-7C2F-468E-8339-3379F614CA86}" dt="2026-03-12T16:58:08.048" v="199"/>
          <ac:spMkLst>
            <pc:docMk/>
            <pc:sldMk cId="970506096" sldId="1771"/>
            <ac:spMk id="29" creationId="{8B58C3B3-3D4E-8DBE-AB4E-1F1E940189D6}"/>
          </ac:spMkLst>
        </pc:spChg>
        <pc:grpChg chg="ord">
          <ac:chgData name="Vickers, Libby" userId="e250baef-1418-4325-b620-0f9540a0387b" providerId="ADAL" clId="{0E73EC16-7C2F-468E-8339-3379F614CA86}" dt="2026-03-12T16:58:11.523" v="200" actId="167"/>
          <ac:grpSpMkLst>
            <pc:docMk/>
            <pc:sldMk cId="970506096" sldId="1771"/>
            <ac:grpSpMk id="2" creationId="{CAFB3E1E-6C50-8B66-0593-AFA770A45901}"/>
          </ac:grpSpMkLst>
        </pc:grpChg>
        <pc:grpChg chg="del">
          <ac:chgData name="Vickers, Libby" userId="e250baef-1418-4325-b620-0f9540a0387b" providerId="ADAL" clId="{0E73EC16-7C2F-468E-8339-3379F614CA86}" dt="2026-03-12T16:58:06.428" v="198" actId="478"/>
          <ac:grpSpMkLst>
            <pc:docMk/>
            <pc:sldMk cId="970506096" sldId="1771"/>
            <ac:grpSpMk id="17" creationId="{6365429B-1FCD-6F42-97BC-AE28FB9EA4EF}"/>
          </ac:grpSpMkLst>
        </pc:grpChg>
        <pc:grpChg chg="mod ord">
          <ac:chgData name="Vickers, Libby" userId="e250baef-1418-4325-b620-0f9540a0387b" providerId="ADAL" clId="{0E73EC16-7C2F-468E-8339-3379F614CA86}" dt="2026-03-12T18:22:39.686" v="696" actId="1076"/>
          <ac:grpSpMkLst>
            <pc:docMk/>
            <pc:sldMk cId="970506096" sldId="1771"/>
            <ac:grpSpMk id="37" creationId="{B4FF03D8-5BD9-BBF3-AB66-2BF321DE9364}"/>
          </ac:grpSpMkLst>
        </pc:grpChg>
        <pc:picChg chg="mod">
          <ac:chgData name="Vickers, Libby" userId="e250baef-1418-4325-b620-0f9540a0387b" providerId="ADAL" clId="{0E73EC16-7C2F-468E-8339-3379F614CA86}" dt="2026-03-12T16:58:08.048" v="199"/>
          <ac:picMkLst>
            <pc:docMk/>
            <pc:sldMk cId="970506096" sldId="1771"/>
            <ac:picMk id="6" creationId="{0C607F09-9D15-352D-6BD6-6AC02E167B6B}"/>
          </ac:picMkLst>
        </pc:picChg>
        <pc:picChg chg="mod">
          <ac:chgData name="Vickers, Libby" userId="e250baef-1418-4325-b620-0f9540a0387b" providerId="ADAL" clId="{0E73EC16-7C2F-468E-8339-3379F614CA86}" dt="2026-03-12T16:58:08.048" v="199"/>
          <ac:picMkLst>
            <pc:docMk/>
            <pc:sldMk cId="970506096" sldId="1771"/>
            <ac:picMk id="9" creationId="{2B17F10F-B4D9-7671-366C-CC5C83135772}"/>
          </ac:picMkLst>
        </pc:picChg>
        <pc:picChg chg="mod">
          <ac:chgData name="Vickers, Libby" userId="e250baef-1418-4325-b620-0f9540a0387b" providerId="ADAL" clId="{0E73EC16-7C2F-468E-8339-3379F614CA86}" dt="2026-03-12T16:58:08.048" v="199"/>
          <ac:picMkLst>
            <pc:docMk/>
            <pc:sldMk cId="970506096" sldId="1771"/>
            <ac:picMk id="13" creationId="{405EAC1B-DC4B-C600-11F0-C865B430E25C}"/>
          </ac:picMkLst>
        </pc:picChg>
        <pc:picChg chg="mod">
          <ac:chgData name="Vickers, Libby" userId="e250baef-1418-4325-b620-0f9540a0387b" providerId="ADAL" clId="{0E73EC16-7C2F-468E-8339-3379F614CA86}" dt="2026-03-12T16:58:08.048" v="199"/>
          <ac:picMkLst>
            <pc:docMk/>
            <pc:sldMk cId="970506096" sldId="1771"/>
            <ac:picMk id="16" creationId="{900C563A-D7D4-66C8-DDE1-18888C8108A4}"/>
          </ac:picMkLst>
        </pc:picChg>
        <pc:picChg chg="mod">
          <ac:chgData name="Vickers, Libby" userId="e250baef-1418-4325-b620-0f9540a0387b" providerId="ADAL" clId="{0E73EC16-7C2F-468E-8339-3379F614CA86}" dt="2026-03-12T16:58:08.048" v="199"/>
          <ac:picMkLst>
            <pc:docMk/>
            <pc:sldMk cId="970506096" sldId="1771"/>
            <ac:picMk id="18" creationId="{208F79E2-6A78-760C-7798-37A398B06EF4}"/>
          </ac:picMkLst>
        </pc:picChg>
        <pc:picChg chg="mod">
          <ac:chgData name="Vickers, Libby" userId="e250baef-1418-4325-b620-0f9540a0387b" providerId="ADAL" clId="{0E73EC16-7C2F-468E-8339-3379F614CA86}" dt="2026-03-12T16:58:08.048" v="199"/>
          <ac:picMkLst>
            <pc:docMk/>
            <pc:sldMk cId="970506096" sldId="1771"/>
            <ac:picMk id="19" creationId="{FCDEC509-AF82-C0A2-75D7-99B214EC76C5}"/>
          </ac:picMkLst>
        </pc:picChg>
        <pc:picChg chg="mod">
          <ac:chgData name="Vickers, Libby" userId="e250baef-1418-4325-b620-0f9540a0387b" providerId="ADAL" clId="{0E73EC16-7C2F-468E-8339-3379F614CA86}" dt="2026-03-12T18:15:04.919" v="630" actId="14100"/>
          <ac:picMkLst>
            <pc:docMk/>
            <pc:sldMk cId="970506096" sldId="1771"/>
            <ac:picMk id="31" creationId="{BA69515E-4082-BCD7-423A-804C53B7C62E}"/>
          </ac:picMkLst>
        </pc:picChg>
        <pc:picChg chg="add mod">
          <ac:chgData name="Vickers, Libby" userId="e250baef-1418-4325-b620-0f9540a0387b" providerId="ADAL" clId="{0E73EC16-7C2F-468E-8339-3379F614CA86}" dt="2026-03-12T18:14:16.312" v="624"/>
          <ac:picMkLst>
            <pc:docMk/>
            <pc:sldMk cId="970506096" sldId="1771"/>
            <ac:picMk id="33" creationId="{3A0A43FC-1364-58DF-6C11-B9088DCE320D}"/>
          </ac:picMkLst>
        </pc:picChg>
      </pc:sldChg>
      <pc:sldChg chg="addSp delSp modSp mod modNotesTx">
        <pc:chgData name="Vickers, Libby" userId="e250baef-1418-4325-b620-0f9540a0387b" providerId="ADAL" clId="{0E73EC16-7C2F-468E-8339-3379F614CA86}" dt="2026-03-12T20:11:23.710" v="3415" actId="20577"/>
        <pc:sldMkLst>
          <pc:docMk/>
          <pc:sldMk cId="1391108965" sldId="1772"/>
        </pc:sldMkLst>
        <pc:spChg chg="mod">
          <ac:chgData name="Vickers, Libby" userId="e250baef-1418-4325-b620-0f9540a0387b" providerId="ADAL" clId="{0E73EC16-7C2F-468E-8339-3379F614CA86}" dt="2026-03-12T16:58:26.827" v="203"/>
          <ac:spMkLst>
            <pc:docMk/>
            <pc:sldMk cId="1391108965" sldId="1772"/>
            <ac:spMk id="4" creationId="{F566A666-8C91-7722-5AAB-583C69866D22}"/>
          </ac:spMkLst>
        </pc:spChg>
        <pc:spChg chg="ord">
          <ac:chgData name="Vickers, Libby" userId="e250baef-1418-4325-b620-0f9540a0387b" providerId="ADAL" clId="{0E73EC16-7C2F-468E-8339-3379F614CA86}" dt="2026-03-12T16:58:35.702" v="205" actId="167"/>
          <ac:spMkLst>
            <pc:docMk/>
            <pc:sldMk cId="1391108965" sldId="1772"/>
            <ac:spMk id="7" creationId="{469FBF66-54FF-FF33-B67F-77BEB0EE9A95}"/>
          </ac:spMkLst>
        </pc:spChg>
        <pc:spChg chg="mod">
          <ac:chgData name="Vickers, Libby" userId="e250baef-1418-4325-b620-0f9540a0387b" providerId="ADAL" clId="{0E73EC16-7C2F-468E-8339-3379F614CA86}" dt="2026-03-12T16:58:26.827" v="203"/>
          <ac:spMkLst>
            <pc:docMk/>
            <pc:sldMk cId="1391108965" sldId="1772"/>
            <ac:spMk id="18" creationId="{841B0585-8C47-6EB6-33D5-BDCC6A968995}"/>
          </ac:spMkLst>
        </pc:spChg>
        <pc:spChg chg="mod">
          <ac:chgData name="Vickers, Libby" userId="e250baef-1418-4325-b620-0f9540a0387b" providerId="ADAL" clId="{0E73EC16-7C2F-468E-8339-3379F614CA86}" dt="2026-03-12T16:58:26.827" v="203"/>
          <ac:spMkLst>
            <pc:docMk/>
            <pc:sldMk cId="1391108965" sldId="1772"/>
            <ac:spMk id="22" creationId="{754D9160-847E-8908-0B80-72199C11FF7C}"/>
          </ac:spMkLst>
        </pc:spChg>
        <pc:spChg chg="mod">
          <ac:chgData name="Vickers, Libby" userId="e250baef-1418-4325-b620-0f9540a0387b" providerId="ADAL" clId="{0E73EC16-7C2F-468E-8339-3379F614CA86}" dt="2026-03-12T16:58:26.827" v="203"/>
          <ac:spMkLst>
            <pc:docMk/>
            <pc:sldMk cId="1391108965" sldId="1772"/>
            <ac:spMk id="26" creationId="{1DE419DD-E41A-779F-1DAA-859AEDDC3E1C}"/>
          </ac:spMkLst>
        </pc:spChg>
        <pc:spChg chg="mod">
          <ac:chgData name="Vickers, Libby" userId="e250baef-1418-4325-b620-0f9540a0387b" providerId="ADAL" clId="{0E73EC16-7C2F-468E-8339-3379F614CA86}" dt="2026-03-12T18:16:14.204" v="639" actId="1076"/>
          <ac:spMkLst>
            <pc:docMk/>
            <pc:sldMk cId="1391108965" sldId="1772"/>
            <ac:spMk id="34" creationId="{88036576-EED7-16CF-4A4F-AD46A69009A9}"/>
          </ac:spMkLst>
        </pc:spChg>
        <pc:spChg chg="mod">
          <ac:chgData name="Vickers, Libby" userId="e250baef-1418-4325-b620-0f9540a0387b" providerId="ADAL" clId="{0E73EC16-7C2F-468E-8339-3379F614CA86}" dt="2026-03-12T17:00:48.735" v="240" actId="20577"/>
          <ac:spMkLst>
            <pc:docMk/>
            <pc:sldMk cId="1391108965" sldId="1772"/>
            <ac:spMk id="39" creationId="{4BB1E5D8-E299-46CC-14B1-8F15CB23B335}"/>
          </ac:spMkLst>
        </pc:spChg>
        <pc:spChg chg="mod">
          <ac:chgData name="Vickers, Libby" userId="e250baef-1418-4325-b620-0f9540a0387b" providerId="ADAL" clId="{0E73EC16-7C2F-468E-8339-3379F614CA86}" dt="2026-03-12T17:00:54.509" v="246" actId="20577"/>
          <ac:spMkLst>
            <pc:docMk/>
            <pc:sldMk cId="1391108965" sldId="1772"/>
            <ac:spMk id="40" creationId="{B3E9BC5B-BE3B-DA5C-AE79-3B1663033698}"/>
          </ac:spMkLst>
        </pc:spChg>
        <pc:spChg chg="mod">
          <ac:chgData name="Vickers, Libby" userId="e250baef-1418-4325-b620-0f9540a0387b" providerId="ADAL" clId="{0E73EC16-7C2F-468E-8339-3379F614CA86}" dt="2026-03-12T17:01:00.635" v="252" actId="20577"/>
          <ac:spMkLst>
            <pc:docMk/>
            <pc:sldMk cId="1391108965" sldId="1772"/>
            <ac:spMk id="41" creationId="{DE8D6ED7-8F0A-7539-3743-6B96C4432D74}"/>
          </ac:spMkLst>
        </pc:spChg>
        <pc:grpChg chg="ord">
          <ac:chgData name="Vickers, Libby" userId="e250baef-1418-4325-b620-0f9540a0387b" providerId="ADAL" clId="{0E73EC16-7C2F-468E-8339-3379F614CA86}" dt="2026-03-12T16:58:31.138" v="204" actId="167"/>
          <ac:grpSpMkLst>
            <pc:docMk/>
            <pc:sldMk cId="1391108965" sldId="1772"/>
            <ac:grpSpMk id="2" creationId="{1DC64DA7-4BB9-6E76-E7EA-BCB83CAC6DBA}"/>
          </ac:grpSpMkLst>
        </pc:grpChg>
        <pc:grpChg chg="del">
          <ac:chgData name="Vickers, Libby" userId="e250baef-1418-4325-b620-0f9540a0387b" providerId="ADAL" clId="{0E73EC16-7C2F-468E-8339-3379F614CA86}" dt="2026-03-12T16:58:24.683" v="202" actId="478"/>
          <ac:grpSpMkLst>
            <pc:docMk/>
            <pc:sldMk cId="1391108965" sldId="1772"/>
            <ac:grpSpMk id="9" creationId="{C4AA9318-CFDE-5624-BE66-5C92BB9D575B}"/>
          </ac:grpSpMkLst>
        </pc:grpChg>
        <pc:picChg chg="mod">
          <ac:chgData name="Vickers, Libby" userId="e250baef-1418-4325-b620-0f9540a0387b" providerId="ADAL" clId="{0E73EC16-7C2F-468E-8339-3379F614CA86}" dt="2026-03-12T16:58:26.827" v="203"/>
          <ac:picMkLst>
            <pc:docMk/>
            <pc:sldMk cId="1391108965" sldId="1772"/>
            <ac:picMk id="6" creationId="{E2BDCA7E-6C12-C93C-8749-8344F2161266}"/>
          </ac:picMkLst>
        </pc:picChg>
        <pc:picChg chg="mod">
          <ac:chgData name="Vickers, Libby" userId="e250baef-1418-4325-b620-0f9540a0387b" providerId="ADAL" clId="{0E73EC16-7C2F-468E-8339-3379F614CA86}" dt="2026-03-12T16:58:26.827" v="203"/>
          <ac:picMkLst>
            <pc:docMk/>
            <pc:sldMk cId="1391108965" sldId="1772"/>
            <ac:picMk id="8" creationId="{122E247E-32CF-E4E0-CEB8-01226C028770}"/>
          </ac:picMkLst>
        </pc:picChg>
        <pc:picChg chg="mod">
          <ac:chgData name="Vickers, Libby" userId="e250baef-1418-4325-b620-0f9540a0387b" providerId="ADAL" clId="{0E73EC16-7C2F-468E-8339-3379F614CA86}" dt="2026-03-12T16:58:26.827" v="203"/>
          <ac:picMkLst>
            <pc:docMk/>
            <pc:sldMk cId="1391108965" sldId="1772"/>
            <ac:picMk id="16" creationId="{E58B1431-CE8D-A234-F1DE-71FDBEA746B9}"/>
          </ac:picMkLst>
        </pc:picChg>
        <pc:picChg chg="mod">
          <ac:chgData name="Vickers, Libby" userId="e250baef-1418-4325-b620-0f9540a0387b" providerId="ADAL" clId="{0E73EC16-7C2F-468E-8339-3379F614CA86}" dt="2026-03-12T16:58:26.827" v="203"/>
          <ac:picMkLst>
            <pc:docMk/>
            <pc:sldMk cId="1391108965" sldId="1772"/>
            <ac:picMk id="23" creationId="{A448AFD2-B8D8-4E5C-7589-B93563DB8171}"/>
          </ac:picMkLst>
        </pc:picChg>
        <pc:picChg chg="mod">
          <ac:chgData name="Vickers, Libby" userId="e250baef-1418-4325-b620-0f9540a0387b" providerId="ADAL" clId="{0E73EC16-7C2F-468E-8339-3379F614CA86}" dt="2026-03-12T16:58:26.827" v="203"/>
          <ac:picMkLst>
            <pc:docMk/>
            <pc:sldMk cId="1391108965" sldId="1772"/>
            <ac:picMk id="24" creationId="{79609CA7-D2D5-11C9-F350-9037EBBA733F}"/>
          </ac:picMkLst>
        </pc:picChg>
        <pc:picChg chg="mod">
          <ac:chgData name="Vickers, Libby" userId="e250baef-1418-4325-b620-0f9540a0387b" providerId="ADAL" clId="{0E73EC16-7C2F-468E-8339-3379F614CA86}" dt="2026-03-12T16:58:26.827" v="203"/>
          <ac:picMkLst>
            <pc:docMk/>
            <pc:sldMk cId="1391108965" sldId="1772"/>
            <ac:picMk id="25" creationId="{B4C298B4-2F4C-8A65-64B9-7CBAB24FE814}"/>
          </ac:picMkLst>
        </pc:picChg>
        <pc:picChg chg="add mod ord">
          <ac:chgData name="Vickers, Libby" userId="e250baef-1418-4325-b620-0f9540a0387b" providerId="ADAL" clId="{0E73EC16-7C2F-468E-8339-3379F614CA86}" dt="2026-03-12T18:16:34.629" v="644" actId="171"/>
          <ac:picMkLst>
            <pc:docMk/>
            <pc:sldMk cId="1391108965" sldId="1772"/>
            <ac:picMk id="27" creationId="{76F5DFED-7502-5F07-41EF-3B5AFB5FC3A3}"/>
          </ac:picMkLst>
        </pc:picChg>
        <pc:picChg chg="mod">
          <ac:chgData name="Vickers, Libby" userId="e250baef-1418-4325-b620-0f9540a0387b" providerId="ADAL" clId="{0E73EC16-7C2F-468E-8339-3379F614CA86}" dt="2026-03-12T18:16:11.652" v="638" actId="14100"/>
          <ac:picMkLst>
            <pc:docMk/>
            <pc:sldMk cId="1391108965" sldId="1772"/>
            <ac:picMk id="33" creationId="{B34056FA-0DB7-8331-3C1F-90F2B0F85B8C}"/>
          </ac:picMkLst>
        </pc:picChg>
        <pc:picChg chg="mod">
          <ac:chgData name="Vickers, Libby" userId="e250baef-1418-4325-b620-0f9540a0387b" providerId="ADAL" clId="{0E73EC16-7C2F-468E-8339-3379F614CA86}" dt="2026-03-12T18:16:42.709" v="645" actId="14100"/>
          <ac:picMkLst>
            <pc:docMk/>
            <pc:sldMk cId="1391108965" sldId="1772"/>
            <ac:picMk id="36" creationId="{BB93A22A-4250-5C7B-CC7B-22094358AE86}"/>
          </ac:picMkLst>
        </pc:picChg>
      </pc:sldChg>
      <pc:sldChg chg="addSp delSp modSp mod modNotesTx">
        <pc:chgData name="Vickers, Libby" userId="e250baef-1418-4325-b620-0f9540a0387b" providerId="ADAL" clId="{0E73EC16-7C2F-468E-8339-3379F614CA86}" dt="2026-03-12T20:12:13.920" v="3443" actId="20577"/>
        <pc:sldMkLst>
          <pc:docMk/>
          <pc:sldMk cId="4058678307" sldId="1773"/>
        </pc:sldMkLst>
        <pc:spChg chg="mod">
          <ac:chgData name="Vickers, Libby" userId="e250baef-1418-4325-b620-0f9540a0387b" providerId="ADAL" clId="{0E73EC16-7C2F-468E-8339-3379F614CA86}" dt="2026-03-12T16:59:08.186" v="211"/>
          <ac:spMkLst>
            <pc:docMk/>
            <pc:sldMk cId="4058678307" sldId="1773"/>
            <ac:spMk id="4" creationId="{A4B50176-613E-B521-93AA-A414406B22BC}"/>
          </ac:spMkLst>
        </pc:spChg>
        <pc:spChg chg="ord">
          <ac:chgData name="Vickers, Libby" userId="e250baef-1418-4325-b620-0f9540a0387b" providerId="ADAL" clId="{0E73EC16-7C2F-468E-8339-3379F614CA86}" dt="2026-03-12T16:59:17.699" v="213" actId="167"/>
          <ac:spMkLst>
            <pc:docMk/>
            <pc:sldMk cId="4058678307" sldId="1773"/>
            <ac:spMk id="8" creationId="{B80C594B-E6F6-C360-3B24-44EFD631C0A4}"/>
          </ac:spMkLst>
        </pc:spChg>
        <pc:spChg chg="mod">
          <ac:chgData name="Vickers, Libby" userId="e250baef-1418-4325-b620-0f9540a0387b" providerId="ADAL" clId="{0E73EC16-7C2F-468E-8339-3379F614CA86}" dt="2026-03-12T16:59:08.186" v="211"/>
          <ac:spMkLst>
            <pc:docMk/>
            <pc:sldMk cId="4058678307" sldId="1773"/>
            <ac:spMk id="12" creationId="{5F3D9C0F-6D62-31BB-445A-89A40BBA90D9}"/>
          </ac:spMkLst>
        </pc:spChg>
        <pc:spChg chg="mod">
          <ac:chgData name="Vickers, Libby" userId="e250baef-1418-4325-b620-0f9540a0387b" providerId="ADAL" clId="{0E73EC16-7C2F-468E-8339-3379F614CA86}" dt="2026-03-12T16:59:08.186" v="211"/>
          <ac:spMkLst>
            <pc:docMk/>
            <pc:sldMk cId="4058678307" sldId="1773"/>
            <ac:spMk id="22" creationId="{DB8B27DC-F5B6-192D-E953-D6ACE9470248}"/>
          </ac:spMkLst>
        </pc:spChg>
        <pc:spChg chg="mod">
          <ac:chgData name="Vickers, Libby" userId="e250baef-1418-4325-b620-0f9540a0387b" providerId="ADAL" clId="{0E73EC16-7C2F-468E-8339-3379F614CA86}" dt="2026-03-12T16:59:08.186" v="211"/>
          <ac:spMkLst>
            <pc:docMk/>
            <pc:sldMk cId="4058678307" sldId="1773"/>
            <ac:spMk id="26" creationId="{AE07762F-A684-CB27-B76A-4A7B01A927D8}"/>
          </ac:spMkLst>
        </pc:spChg>
        <pc:grpChg chg="ord">
          <ac:chgData name="Vickers, Libby" userId="e250baef-1418-4325-b620-0f9540a0387b" providerId="ADAL" clId="{0E73EC16-7C2F-468E-8339-3379F614CA86}" dt="2026-03-12T16:59:10.996" v="212" actId="167"/>
          <ac:grpSpMkLst>
            <pc:docMk/>
            <pc:sldMk cId="4058678307" sldId="1773"/>
            <ac:grpSpMk id="2" creationId="{1FE0786B-FAE5-4DE1-4728-1197B9930109}"/>
          </ac:grpSpMkLst>
        </pc:grpChg>
        <pc:grpChg chg="del">
          <ac:chgData name="Vickers, Libby" userId="e250baef-1418-4325-b620-0f9540a0387b" providerId="ADAL" clId="{0E73EC16-7C2F-468E-8339-3379F614CA86}" dt="2026-03-12T16:59:04.060" v="210" actId="478"/>
          <ac:grpSpMkLst>
            <pc:docMk/>
            <pc:sldMk cId="4058678307" sldId="1773"/>
            <ac:grpSpMk id="10" creationId="{CDB8A4E1-A085-A31E-86D3-02E2A9CF6A65}"/>
          </ac:grpSpMkLst>
        </pc:grpChg>
        <pc:picChg chg="mod">
          <ac:chgData name="Vickers, Libby" userId="e250baef-1418-4325-b620-0f9540a0387b" providerId="ADAL" clId="{0E73EC16-7C2F-468E-8339-3379F614CA86}" dt="2026-03-12T16:59:08.186" v="211"/>
          <ac:picMkLst>
            <pc:docMk/>
            <pc:sldMk cId="4058678307" sldId="1773"/>
            <ac:picMk id="6" creationId="{4CAB9A35-D2E5-B623-F2B0-FB53AF0F17F3}"/>
          </ac:picMkLst>
        </pc:picChg>
        <pc:picChg chg="mod">
          <ac:chgData name="Vickers, Libby" userId="e250baef-1418-4325-b620-0f9540a0387b" providerId="ADAL" clId="{0E73EC16-7C2F-468E-8339-3379F614CA86}" dt="2026-03-12T16:59:08.186" v="211"/>
          <ac:picMkLst>
            <pc:docMk/>
            <pc:sldMk cId="4058678307" sldId="1773"/>
            <ac:picMk id="7" creationId="{C95F2806-9AC0-B3A1-B2F8-EE07EEFE6080}"/>
          </ac:picMkLst>
        </pc:picChg>
        <pc:picChg chg="mod">
          <ac:chgData name="Vickers, Libby" userId="e250baef-1418-4325-b620-0f9540a0387b" providerId="ADAL" clId="{0E73EC16-7C2F-468E-8339-3379F614CA86}" dt="2026-03-12T16:59:08.186" v="211"/>
          <ac:picMkLst>
            <pc:docMk/>
            <pc:sldMk cId="4058678307" sldId="1773"/>
            <ac:picMk id="9" creationId="{19E99127-5D03-B106-F99C-06C2E7DA1E53}"/>
          </ac:picMkLst>
        </pc:picChg>
        <pc:picChg chg="mod">
          <ac:chgData name="Vickers, Libby" userId="e250baef-1418-4325-b620-0f9540a0387b" providerId="ADAL" clId="{0E73EC16-7C2F-468E-8339-3379F614CA86}" dt="2026-03-12T16:59:08.186" v="211"/>
          <ac:picMkLst>
            <pc:docMk/>
            <pc:sldMk cId="4058678307" sldId="1773"/>
            <ac:picMk id="23" creationId="{2A782037-1252-17DF-435C-4E5CF515D799}"/>
          </ac:picMkLst>
        </pc:picChg>
        <pc:picChg chg="mod">
          <ac:chgData name="Vickers, Libby" userId="e250baef-1418-4325-b620-0f9540a0387b" providerId="ADAL" clId="{0E73EC16-7C2F-468E-8339-3379F614CA86}" dt="2026-03-12T16:59:08.186" v="211"/>
          <ac:picMkLst>
            <pc:docMk/>
            <pc:sldMk cId="4058678307" sldId="1773"/>
            <ac:picMk id="24" creationId="{9DA9457E-BAF9-B016-1488-42067F0597DE}"/>
          </ac:picMkLst>
        </pc:picChg>
        <pc:picChg chg="mod">
          <ac:chgData name="Vickers, Libby" userId="e250baef-1418-4325-b620-0f9540a0387b" providerId="ADAL" clId="{0E73EC16-7C2F-468E-8339-3379F614CA86}" dt="2026-03-12T16:59:08.186" v="211"/>
          <ac:picMkLst>
            <pc:docMk/>
            <pc:sldMk cId="4058678307" sldId="1773"/>
            <ac:picMk id="25" creationId="{465DE646-C13A-0078-4010-8E2D09D78D52}"/>
          </ac:picMkLst>
        </pc:picChg>
        <pc:picChg chg="add mod">
          <ac:chgData name="Vickers, Libby" userId="e250baef-1418-4325-b620-0f9540a0387b" providerId="ADAL" clId="{0E73EC16-7C2F-468E-8339-3379F614CA86}" dt="2026-03-12T18:17:35.424" v="655"/>
          <ac:picMkLst>
            <pc:docMk/>
            <pc:sldMk cId="4058678307" sldId="1773"/>
            <ac:picMk id="27" creationId="{DCAAF368-DDBE-77BC-5B30-09C7933DE832}"/>
          </ac:picMkLst>
        </pc:picChg>
        <pc:picChg chg="mod">
          <ac:chgData name="Vickers, Libby" userId="e250baef-1418-4325-b620-0f9540a0387b" providerId="ADAL" clId="{0E73EC16-7C2F-468E-8339-3379F614CA86}" dt="2026-03-12T18:17:42.409" v="656" actId="14861"/>
          <ac:picMkLst>
            <pc:docMk/>
            <pc:sldMk cId="4058678307" sldId="1773"/>
            <ac:picMk id="39" creationId="{44071D68-DB16-15FC-98E2-E514F213925E}"/>
          </ac:picMkLst>
        </pc:picChg>
      </pc:sldChg>
      <pc:sldChg chg="addSp delSp modSp mod">
        <pc:chgData name="Vickers, Libby" userId="e250baef-1418-4325-b620-0f9540a0387b" providerId="ADAL" clId="{0E73EC16-7C2F-468E-8339-3379F614CA86}" dt="2026-03-12T18:18:01.968" v="659" actId="164"/>
        <pc:sldMkLst>
          <pc:docMk/>
          <pc:sldMk cId="3227494432" sldId="1776"/>
        </pc:sldMkLst>
        <pc:spChg chg="mod">
          <ac:chgData name="Vickers, Libby" userId="e250baef-1418-4325-b620-0f9540a0387b" providerId="ADAL" clId="{0E73EC16-7C2F-468E-8339-3379F614CA86}" dt="2026-03-12T17:00:13.029" v="223" actId="14100"/>
          <ac:spMkLst>
            <pc:docMk/>
            <pc:sldMk cId="3227494432" sldId="1776"/>
            <ac:spMk id="14" creationId="{147A1AA5-3BC3-A2AA-A6AC-B0ED21D478CC}"/>
          </ac:spMkLst>
        </pc:spChg>
        <pc:spChg chg="mod">
          <ac:chgData name="Vickers, Libby" userId="e250baef-1418-4325-b620-0f9540a0387b" providerId="ADAL" clId="{0E73EC16-7C2F-468E-8339-3379F614CA86}" dt="2026-03-12T16:59:29.848" v="215"/>
          <ac:spMkLst>
            <pc:docMk/>
            <pc:sldMk cId="3227494432" sldId="1776"/>
            <ac:spMk id="18" creationId="{38A5BF3D-A2FA-B834-C939-4222829EA2DA}"/>
          </ac:spMkLst>
        </pc:spChg>
        <pc:spChg chg="mod">
          <ac:chgData name="Vickers, Libby" userId="e250baef-1418-4325-b620-0f9540a0387b" providerId="ADAL" clId="{0E73EC16-7C2F-468E-8339-3379F614CA86}" dt="2026-03-12T16:59:29.848" v="215"/>
          <ac:spMkLst>
            <pc:docMk/>
            <pc:sldMk cId="3227494432" sldId="1776"/>
            <ac:spMk id="24" creationId="{F1911736-3472-A25F-BB84-57ED38BE2C2E}"/>
          </ac:spMkLst>
        </pc:spChg>
        <pc:spChg chg="mod">
          <ac:chgData name="Vickers, Libby" userId="e250baef-1418-4325-b620-0f9540a0387b" providerId="ADAL" clId="{0E73EC16-7C2F-468E-8339-3379F614CA86}" dt="2026-03-12T16:59:29.848" v="215"/>
          <ac:spMkLst>
            <pc:docMk/>
            <pc:sldMk cId="3227494432" sldId="1776"/>
            <ac:spMk id="28" creationId="{EC4A28B5-8B0A-CF2C-7E6F-43E7800C60B1}"/>
          </ac:spMkLst>
        </pc:spChg>
        <pc:spChg chg="mod">
          <ac:chgData name="Vickers, Libby" userId="e250baef-1418-4325-b620-0f9540a0387b" providerId="ADAL" clId="{0E73EC16-7C2F-468E-8339-3379F614CA86}" dt="2026-03-12T16:59:29.848" v="215"/>
          <ac:spMkLst>
            <pc:docMk/>
            <pc:sldMk cId="3227494432" sldId="1776"/>
            <ac:spMk id="33" creationId="{13E4852F-5161-9DB6-8630-B9680B7B0B1F}"/>
          </ac:spMkLst>
        </pc:spChg>
        <pc:grpChg chg="del">
          <ac:chgData name="Vickers, Libby" userId="e250baef-1418-4325-b620-0f9540a0387b" providerId="ADAL" clId="{0E73EC16-7C2F-468E-8339-3379F614CA86}" dt="2026-03-12T16:59:25.524" v="214" actId="478"/>
          <ac:grpSpMkLst>
            <pc:docMk/>
            <pc:sldMk cId="3227494432" sldId="1776"/>
            <ac:grpSpMk id="4" creationId="{ADB56358-249B-2352-1BD0-6DD8FB74B844}"/>
          </ac:grpSpMkLst>
        </pc:grpChg>
        <pc:grpChg chg="mod ord">
          <ac:chgData name="Vickers, Libby" userId="e250baef-1418-4325-b620-0f9540a0387b" providerId="ADAL" clId="{0E73EC16-7C2F-468E-8339-3379F614CA86}" dt="2026-03-12T18:18:01.968" v="659" actId="164"/>
          <ac:grpSpMkLst>
            <pc:docMk/>
            <pc:sldMk cId="3227494432" sldId="1776"/>
            <ac:grpSpMk id="16" creationId="{073BAF4F-C7F8-FB17-A23D-FE11C347F11F}"/>
          </ac:grpSpMkLst>
        </pc:grpChg>
        <pc:grpChg chg="add mod">
          <ac:chgData name="Vickers, Libby" userId="e250baef-1418-4325-b620-0f9540a0387b" providerId="ADAL" clId="{0E73EC16-7C2F-468E-8339-3379F614CA86}" dt="2026-03-12T18:18:01.968" v="659" actId="164"/>
          <ac:grpSpMkLst>
            <pc:docMk/>
            <pc:sldMk cId="3227494432" sldId="1776"/>
            <ac:grpSpMk id="35" creationId="{CAC5F968-E8F2-FE75-A2E4-83E7F84D445C}"/>
          </ac:grpSpMkLst>
        </pc:grpChg>
        <pc:picChg chg="mod">
          <ac:chgData name="Vickers, Libby" userId="e250baef-1418-4325-b620-0f9540a0387b" providerId="ADAL" clId="{0E73EC16-7C2F-468E-8339-3379F614CA86}" dt="2026-03-12T16:59:29.848" v="215"/>
          <ac:picMkLst>
            <pc:docMk/>
            <pc:sldMk cId="3227494432" sldId="1776"/>
            <ac:picMk id="21" creationId="{414C5802-A1BE-4580-5B5F-9044DAF92992}"/>
          </ac:picMkLst>
        </pc:picChg>
        <pc:picChg chg="mod">
          <ac:chgData name="Vickers, Libby" userId="e250baef-1418-4325-b620-0f9540a0387b" providerId="ADAL" clId="{0E73EC16-7C2F-468E-8339-3379F614CA86}" dt="2026-03-12T16:59:29.848" v="215"/>
          <ac:picMkLst>
            <pc:docMk/>
            <pc:sldMk cId="3227494432" sldId="1776"/>
            <ac:picMk id="22" creationId="{3F16BD79-CB41-64F3-5192-22B723A2DA6A}"/>
          </ac:picMkLst>
        </pc:picChg>
        <pc:picChg chg="mod">
          <ac:chgData name="Vickers, Libby" userId="e250baef-1418-4325-b620-0f9540a0387b" providerId="ADAL" clId="{0E73EC16-7C2F-468E-8339-3379F614CA86}" dt="2026-03-12T16:59:29.848" v="215"/>
          <ac:picMkLst>
            <pc:docMk/>
            <pc:sldMk cId="3227494432" sldId="1776"/>
            <ac:picMk id="26" creationId="{375A7306-9AB6-B716-779D-26444AA93629}"/>
          </ac:picMkLst>
        </pc:picChg>
        <pc:picChg chg="mod">
          <ac:chgData name="Vickers, Libby" userId="e250baef-1418-4325-b620-0f9540a0387b" providerId="ADAL" clId="{0E73EC16-7C2F-468E-8339-3379F614CA86}" dt="2026-03-12T16:59:29.848" v="215"/>
          <ac:picMkLst>
            <pc:docMk/>
            <pc:sldMk cId="3227494432" sldId="1776"/>
            <ac:picMk id="30" creationId="{DE966C6B-4C28-84A6-B294-85272424BDD9}"/>
          </ac:picMkLst>
        </pc:picChg>
        <pc:picChg chg="mod">
          <ac:chgData name="Vickers, Libby" userId="e250baef-1418-4325-b620-0f9540a0387b" providerId="ADAL" clId="{0E73EC16-7C2F-468E-8339-3379F614CA86}" dt="2026-03-12T16:59:29.848" v="215"/>
          <ac:picMkLst>
            <pc:docMk/>
            <pc:sldMk cId="3227494432" sldId="1776"/>
            <ac:picMk id="31" creationId="{2EC2AFD4-8A23-FDC9-90C6-0DA68DDB6957}"/>
          </ac:picMkLst>
        </pc:picChg>
        <pc:picChg chg="mod">
          <ac:chgData name="Vickers, Libby" userId="e250baef-1418-4325-b620-0f9540a0387b" providerId="ADAL" clId="{0E73EC16-7C2F-468E-8339-3379F614CA86}" dt="2026-03-12T16:59:29.848" v="215"/>
          <ac:picMkLst>
            <pc:docMk/>
            <pc:sldMk cId="3227494432" sldId="1776"/>
            <ac:picMk id="32" creationId="{A34A1BF6-3791-4847-ECBE-54F5A937A14C}"/>
          </ac:picMkLst>
        </pc:picChg>
        <pc:picChg chg="add mod">
          <ac:chgData name="Vickers, Libby" userId="e250baef-1418-4325-b620-0f9540a0387b" providerId="ADAL" clId="{0E73EC16-7C2F-468E-8339-3379F614CA86}" dt="2026-03-12T18:18:01.968" v="659" actId="164"/>
          <ac:picMkLst>
            <pc:docMk/>
            <pc:sldMk cId="3227494432" sldId="1776"/>
            <ac:picMk id="34" creationId="{22AE4726-B0A0-A222-D7E5-C3CB871BF905}"/>
          </ac:picMkLst>
        </pc:picChg>
      </pc:sldChg>
      <pc:sldChg chg="modSp mod">
        <pc:chgData name="Vickers, Libby" userId="e250baef-1418-4325-b620-0f9540a0387b" providerId="ADAL" clId="{0E73EC16-7C2F-468E-8339-3379F614CA86}" dt="2026-03-12T17:02:23.520" v="271" actId="20577"/>
        <pc:sldMkLst>
          <pc:docMk/>
          <pc:sldMk cId="2646809539" sldId="1851"/>
        </pc:sldMkLst>
        <pc:spChg chg="mod">
          <ac:chgData name="Vickers, Libby" userId="e250baef-1418-4325-b620-0f9540a0387b" providerId="ADAL" clId="{0E73EC16-7C2F-468E-8339-3379F614CA86}" dt="2026-03-12T17:02:23.520" v="271" actId="20577"/>
          <ac:spMkLst>
            <pc:docMk/>
            <pc:sldMk cId="2646809539" sldId="1851"/>
            <ac:spMk id="17" creationId="{75D4F075-7EEA-6303-AF44-608DEFAEA340}"/>
          </ac:spMkLst>
        </pc:spChg>
      </pc:sldChg>
      <pc:sldChg chg="modNotesTx">
        <pc:chgData name="Vickers, Libby" userId="e250baef-1418-4325-b620-0f9540a0387b" providerId="ADAL" clId="{0E73EC16-7C2F-468E-8339-3379F614CA86}" dt="2026-03-12T19:05:35.631" v="998" actId="20577"/>
        <pc:sldMkLst>
          <pc:docMk/>
          <pc:sldMk cId="1382118344" sldId="1858"/>
        </pc:sldMkLst>
      </pc:sldChg>
      <pc:sldChg chg="addSp delSp modSp mod modNotesTx">
        <pc:chgData name="Vickers, Libby" userId="e250baef-1418-4325-b620-0f9540a0387b" providerId="ADAL" clId="{0E73EC16-7C2F-468E-8339-3379F614CA86}" dt="2026-03-12T19:56:12.265" v="3030" actId="20577"/>
        <pc:sldMkLst>
          <pc:docMk/>
          <pc:sldMk cId="3524205508" sldId="1866"/>
        </pc:sldMkLst>
        <pc:spChg chg="mod">
          <ac:chgData name="Vickers, Libby" userId="e250baef-1418-4325-b620-0f9540a0387b" providerId="ADAL" clId="{0E73EC16-7C2F-468E-8339-3379F614CA86}" dt="2026-03-12T16:52:19.416" v="149"/>
          <ac:spMkLst>
            <pc:docMk/>
            <pc:sldMk cId="3524205508" sldId="1866"/>
            <ac:spMk id="4" creationId="{DD2DAE13-B383-CCBE-148A-74947D39AA0A}"/>
          </ac:spMkLst>
        </pc:spChg>
        <pc:spChg chg="mod">
          <ac:chgData name="Vickers, Libby" userId="e250baef-1418-4325-b620-0f9540a0387b" providerId="ADAL" clId="{0E73EC16-7C2F-468E-8339-3379F614CA86}" dt="2026-03-12T16:52:19.416" v="149"/>
          <ac:spMkLst>
            <pc:docMk/>
            <pc:sldMk cId="3524205508" sldId="1866"/>
            <ac:spMk id="13" creationId="{D1C25481-3CB9-AF6E-4D67-291A53EA468B}"/>
          </ac:spMkLst>
        </pc:spChg>
        <pc:spChg chg="mod">
          <ac:chgData name="Vickers, Libby" userId="e250baef-1418-4325-b620-0f9540a0387b" providerId="ADAL" clId="{0E73EC16-7C2F-468E-8339-3379F614CA86}" dt="2026-03-12T16:52:19.416" v="149"/>
          <ac:spMkLst>
            <pc:docMk/>
            <pc:sldMk cId="3524205508" sldId="1866"/>
            <ac:spMk id="26" creationId="{AD3B5151-C404-B62F-F25F-C19B0FCFDA01}"/>
          </ac:spMkLst>
        </pc:spChg>
        <pc:spChg chg="ord">
          <ac:chgData name="Vickers, Libby" userId="e250baef-1418-4325-b620-0f9540a0387b" providerId="ADAL" clId="{0E73EC16-7C2F-468E-8339-3379F614CA86}" dt="2026-03-12T16:52:37.186" v="151" actId="167"/>
          <ac:spMkLst>
            <pc:docMk/>
            <pc:sldMk cId="3524205508" sldId="1866"/>
            <ac:spMk id="28" creationId="{0BF8CC84-A1A0-3CEA-712A-85C6E100D9F3}"/>
          </ac:spMkLst>
        </pc:spChg>
        <pc:spChg chg="mod">
          <ac:chgData name="Vickers, Libby" userId="e250baef-1418-4325-b620-0f9540a0387b" providerId="ADAL" clId="{0E73EC16-7C2F-468E-8339-3379F614CA86}" dt="2026-03-12T16:52:19.416" v="149"/>
          <ac:spMkLst>
            <pc:docMk/>
            <pc:sldMk cId="3524205508" sldId="1866"/>
            <ac:spMk id="31" creationId="{86A7D99E-3A95-A679-BA8B-2F9216483501}"/>
          </ac:spMkLst>
        </pc:spChg>
        <pc:grpChg chg="ord">
          <ac:chgData name="Vickers, Libby" userId="e250baef-1418-4325-b620-0f9540a0387b" providerId="ADAL" clId="{0E73EC16-7C2F-468E-8339-3379F614CA86}" dt="2026-03-12T16:52:26.414" v="150" actId="167"/>
          <ac:grpSpMkLst>
            <pc:docMk/>
            <pc:sldMk cId="3524205508" sldId="1866"/>
            <ac:grpSpMk id="2" creationId="{0195E05F-988B-0870-8923-28CC890AEA87}"/>
          </ac:grpSpMkLst>
        </pc:grpChg>
        <pc:grpChg chg="del">
          <ac:chgData name="Vickers, Libby" userId="e250baef-1418-4325-b620-0f9540a0387b" providerId="ADAL" clId="{0E73EC16-7C2F-468E-8339-3379F614CA86}" dt="2026-03-12T16:52:17.015" v="148" actId="478"/>
          <ac:grpSpMkLst>
            <pc:docMk/>
            <pc:sldMk cId="3524205508" sldId="1866"/>
            <ac:grpSpMk id="7" creationId="{766C743F-8BA4-0A82-959D-4B491A755548}"/>
          </ac:grpSpMkLst>
        </pc:grpChg>
        <pc:picChg chg="mod">
          <ac:chgData name="Vickers, Libby" userId="e250baef-1418-4325-b620-0f9540a0387b" providerId="ADAL" clId="{0E73EC16-7C2F-468E-8339-3379F614CA86}" dt="2026-03-12T16:52:19.416" v="149"/>
          <ac:picMkLst>
            <pc:docMk/>
            <pc:sldMk cId="3524205508" sldId="1866"/>
            <ac:picMk id="6" creationId="{09659CF6-2CA4-F5F1-8F22-D3C6F8C4A2DE}"/>
          </ac:picMkLst>
        </pc:picChg>
        <pc:picChg chg="mod">
          <ac:chgData name="Vickers, Libby" userId="e250baef-1418-4325-b620-0f9540a0387b" providerId="ADAL" clId="{0E73EC16-7C2F-468E-8339-3379F614CA86}" dt="2026-03-12T16:52:19.416" v="149"/>
          <ac:picMkLst>
            <pc:docMk/>
            <pc:sldMk cId="3524205508" sldId="1866"/>
            <ac:picMk id="8" creationId="{EA4605B4-FE6D-D04F-D9ED-56D5D81F2D49}"/>
          </ac:picMkLst>
        </pc:picChg>
        <pc:picChg chg="mod">
          <ac:chgData name="Vickers, Libby" userId="e250baef-1418-4325-b620-0f9540a0387b" providerId="ADAL" clId="{0E73EC16-7C2F-468E-8339-3379F614CA86}" dt="2026-03-12T17:55:22.865" v="509" actId="14100"/>
          <ac:picMkLst>
            <pc:docMk/>
            <pc:sldMk cId="3524205508" sldId="1866"/>
            <ac:picMk id="9" creationId="{D8A1A276-C7F9-D41E-2C7B-FBC4B812EE08}"/>
          </ac:picMkLst>
        </pc:picChg>
        <pc:picChg chg="mod">
          <ac:chgData name="Vickers, Libby" userId="e250baef-1418-4325-b620-0f9540a0387b" providerId="ADAL" clId="{0E73EC16-7C2F-468E-8339-3379F614CA86}" dt="2026-03-12T16:52:19.416" v="149"/>
          <ac:picMkLst>
            <pc:docMk/>
            <pc:sldMk cId="3524205508" sldId="1866"/>
            <ac:picMk id="10" creationId="{0C128195-0860-6CDC-55A5-0A704BE6CFFF}"/>
          </ac:picMkLst>
        </pc:picChg>
        <pc:picChg chg="mod">
          <ac:chgData name="Vickers, Libby" userId="e250baef-1418-4325-b620-0f9540a0387b" providerId="ADAL" clId="{0E73EC16-7C2F-468E-8339-3379F614CA86}" dt="2026-03-12T16:52:19.416" v="149"/>
          <ac:picMkLst>
            <pc:docMk/>
            <pc:sldMk cId="3524205508" sldId="1866"/>
            <ac:picMk id="15" creationId="{B8BB1D81-FA18-DF31-AE87-09C7AE6CBF35}"/>
          </ac:picMkLst>
        </pc:picChg>
        <pc:picChg chg="mod">
          <ac:chgData name="Vickers, Libby" userId="e250baef-1418-4325-b620-0f9540a0387b" providerId="ADAL" clId="{0E73EC16-7C2F-468E-8339-3379F614CA86}" dt="2026-03-12T16:52:19.416" v="149"/>
          <ac:picMkLst>
            <pc:docMk/>
            <pc:sldMk cId="3524205508" sldId="1866"/>
            <ac:picMk id="27" creationId="{2EB71FF0-7416-6809-F034-A339724C3089}"/>
          </ac:picMkLst>
        </pc:picChg>
        <pc:picChg chg="mod">
          <ac:chgData name="Vickers, Libby" userId="e250baef-1418-4325-b620-0f9540a0387b" providerId="ADAL" clId="{0E73EC16-7C2F-468E-8339-3379F614CA86}" dt="2026-03-12T16:52:19.416" v="149"/>
          <ac:picMkLst>
            <pc:docMk/>
            <pc:sldMk cId="3524205508" sldId="1866"/>
            <ac:picMk id="30" creationId="{8139CB4D-FD99-5ECC-6781-2DBD696571BE}"/>
          </ac:picMkLst>
        </pc:picChg>
        <pc:picChg chg="mod">
          <ac:chgData name="Vickers, Libby" userId="e250baef-1418-4325-b620-0f9540a0387b" providerId="ADAL" clId="{0E73EC16-7C2F-468E-8339-3379F614CA86}" dt="2026-03-12T16:53:00.175" v="153" actId="1076"/>
          <ac:picMkLst>
            <pc:docMk/>
            <pc:sldMk cId="3524205508" sldId="1866"/>
            <ac:picMk id="34" creationId="{4E56906B-2F36-AE5C-2B67-DB3FC96784B0}"/>
          </ac:picMkLst>
        </pc:picChg>
      </pc:sldChg>
      <pc:sldChg chg="addSp delSp modSp mod delAnim modAnim modNotesTx">
        <pc:chgData name="Vickers, Libby" userId="e250baef-1418-4325-b620-0f9540a0387b" providerId="ADAL" clId="{0E73EC16-7C2F-468E-8339-3379F614CA86}" dt="2026-03-12T20:03:32.263" v="3356" actId="20577"/>
        <pc:sldMkLst>
          <pc:docMk/>
          <pc:sldMk cId="1692004755" sldId="1867"/>
        </pc:sldMkLst>
        <pc:spChg chg="mod">
          <ac:chgData name="Vickers, Libby" userId="e250baef-1418-4325-b620-0f9540a0387b" providerId="ADAL" clId="{0E73EC16-7C2F-468E-8339-3379F614CA86}" dt="2026-03-12T16:54:28.702" v="165"/>
          <ac:spMkLst>
            <pc:docMk/>
            <pc:sldMk cId="1692004755" sldId="1867"/>
            <ac:spMk id="4" creationId="{3B563020-3CDF-9DE6-A9C7-E95944B63F00}"/>
          </ac:spMkLst>
        </pc:spChg>
        <pc:spChg chg="mod">
          <ac:chgData name="Vickers, Libby" userId="e250baef-1418-4325-b620-0f9540a0387b" providerId="ADAL" clId="{0E73EC16-7C2F-468E-8339-3379F614CA86}" dt="2026-03-12T16:54:28.702" v="165"/>
          <ac:spMkLst>
            <pc:docMk/>
            <pc:sldMk cId="1692004755" sldId="1867"/>
            <ac:spMk id="10" creationId="{488AF857-AD72-FB0F-8B76-E099E467FE9E}"/>
          </ac:spMkLst>
        </pc:spChg>
        <pc:spChg chg="mod">
          <ac:chgData name="Vickers, Libby" userId="e250baef-1418-4325-b620-0f9540a0387b" providerId="ADAL" clId="{0E73EC16-7C2F-468E-8339-3379F614CA86}" dt="2026-03-12T16:54:28.702" v="165"/>
          <ac:spMkLst>
            <pc:docMk/>
            <pc:sldMk cId="1692004755" sldId="1867"/>
            <ac:spMk id="16" creationId="{8DAE2B10-FC24-50B2-D2C4-47D6E803801F}"/>
          </ac:spMkLst>
        </pc:spChg>
        <pc:spChg chg="ord">
          <ac:chgData name="Vickers, Libby" userId="e250baef-1418-4325-b620-0f9540a0387b" providerId="ADAL" clId="{0E73EC16-7C2F-468E-8339-3379F614CA86}" dt="2026-03-12T16:54:37.606" v="167" actId="167"/>
          <ac:spMkLst>
            <pc:docMk/>
            <pc:sldMk cId="1692004755" sldId="1867"/>
            <ac:spMk id="27" creationId="{5B551F4D-0A83-F1DB-7C4D-A57FAB6E69A1}"/>
          </ac:spMkLst>
        </pc:spChg>
        <pc:spChg chg="mod">
          <ac:chgData name="Vickers, Libby" userId="e250baef-1418-4325-b620-0f9540a0387b" providerId="ADAL" clId="{0E73EC16-7C2F-468E-8339-3379F614CA86}" dt="2026-03-12T16:54:28.702" v="165"/>
          <ac:spMkLst>
            <pc:docMk/>
            <pc:sldMk cId="1692004755" sldId="1867"/>
            <ac:spMk id="30" creationId="{8C307E1A-E236-7D02-44A8-F9FFB2708D18}"/>
          </ac:spMkLst>
        </pc:spChg>
        <pc:grpChg chg="ord">
          <ac:chgData name="Vickers, Libby" userId="e250baef-1418-4325-b620-0f9540a0387b" providerId="ADAL" clId="{0E73EC16-7C2F-468E-8339-3379F614CA86}" dt="2026-03-12T16:54:32.982" v="166" actId="167"/>
          <ac:grpSpMkLst>
            <pc:docMk/>
            <pc:sldMk cId="1692004755" sldId="1867"/>
            <ac:grpSpMk id="2" creationId="{15F237A3-CBF8-DF2A-E313-16BD12AFF0CE}"/>
          </ac:grpSpMkLst>
        </pc:grpChg>
        <pc:grpChg chg="del">
          <ac:chgData name="Vickers, Libby" userId="e250baef-1418-4325-b620-0f9540a0387b" providerId="ADAL" clId="{0E73EC16-7C2F-468E-8339-3379F614CA86}" dt="2026-03-12T16:54:26.813" v="164" actId="478"/>
          <ac:grpSpMkLst>
            <pc:docMk/>
            <pc:sldMk cId="1692004755" sldId="1867"/>
            <ac:grpSpMk id="11" creationId="{39BC66DC-37AA-5395-0510-93EEDF08B613}"/>
          </ac:grpSpMkLst>
        </pc:grpChg>
        <pc:picChg chg="mod">
          <ac:chgData name="Vickers, Libby" userId="e250baef-1418-4325-b620-0f9540a0387b" providerId="ADAL" clId="{0E73EC16-7C2F-468E-8339-3379F614CA86}" dt="2026-03-12T16:54:28.702" v="165"/>
          <ac:picMkLst>
            <pc:docMk/>
            <pc:sldMk cId="1692004755" sldId="1867"/>
            <ac:picMk id="6" creationId="{43A61575-DA8E-70C9-EC9B-822C044973BE}"/>
          </ac:picMkLst>
        </pc:picChg>
        <pc:picChg chg="mod">
          <ac:chgData name="Vickers, Libby" userId="e250baef-1418-4325-b620-0f9540a0387b" providerId="ADAL" clId="{0E73EC16-7C2F-468E-8339-3379F614CA86}" dt="2026-03-12T16:54:28.702" v="165"/>
          <ac:picMkLst>
            <pc:docMk/>
            <pc:sldMk cId="1692004755" sldId="1867"/>
            <ac:picMk id="7" creationId="{2DD0E885-A2C7-7E2C-4B02-497FF380CAAC}"/>
          </ac:picMkLst>
        </pc:picChg>
        <pc:picChg chg="mod">
          <ac:chgData name="Vickers, Libby" userId="e250baef-1418-4325-b620-0f9540a0387b" providerId="ADAL" clId="{0E73EC16-7C2F-468E-8339-3379F614CA86}" dt="2026-03-12T16:54:28.702" v="165"/>
          <ac:picMkLst>
            <pc:docMk/>
            <pc:sldMk cId="1692004755" sldId="1867"/>
            <ac:picMk id="8" creationId="{B1D90C7A-F77D-774F-F23E-475FC94F37B0}"/>
          </ac:picMkLst>
        </pc:picChg>
        <pc:picChg chg="mod">
          <ac:chgData name="Vickers, Libby" userId="e250baef-1418-4325-b620-0f9540a0387b" providerId="ADAL" clId="{0E73EC16-7C2F-468E-8339-3379F614CA86}" dt="2026-03-12T16:54:28.702" v="165"/>
          <ac:picMkLst>
            <pc:docMk/>
            <pc:sldMk cId="1692004755" sldId="1867"/>
            <ac:picMk id="14" creationId="{F4A9F07A-05C3-05E7-CFD8-3DF8149ADAD2}"/>
          </ac:picMkLst>
        </pc:picChg>
        <pc:picChg chg="mod">
          <ac:chgData name="Vickers, Libby" userId="e250baef-1418-4325-b620-0f9540a0387b" providerId="ADAL" clId="{0E73EC16-7C2F-468E-8339-3379F614CA86}" dt="2026-03-12T16:54:28.702" v="165"/>
          <ac:picMkLst>
            <pc:docMk/>
            <pc:sldMk cId="1692004755" sldId="1867"/>
            <ac:picMk id="17" creationId="{80732A97-C204-8BE9-92FC-CB1BFD24814F}"/>
          </ac:picMkLst>
        </pc:picChg>
        <pc:picChg chg="mod">
          <ac:chgData name="Vickers, Libby" userId="e250baef-1418-4325-b620-0f9540a0387b" providerId="ADAL" clId="{0E73EC16-7C2F-468E-8339-3379F614CA86}" dt="2026-03-12T16:54:28.702" v="165"/>
          <ac:picMkLst>
            <pc:docMk/>
            <pc:sldMk cId="1692004755" sldId="1867"/>
            <ac:picMk id="28" creationId="{D8705F0B-11A7-5309-D34C-78A8FDBD9032}"/>
          </ac:picMkLst>
        </pc:picChg>
        <pc:picChg chg="add mod ord">
          <ac:chgData name="Vickers, Libby" userId="e250baef-1418-4325-b620-0f9540a0387b" providerId="ADAL" clId="{0E73EC16-7C2F-468E-8339-3379F614CA86}" dt="2026-03-12T18:06:43.883" v="569" actId="1076"/>
          <ac:picMkLst>
            <pc:docMk/>
            <pc:sldMk cId="1692004755" sldId="1867"/>
            <ac:picMk id="32" creationId="{42588FE4-C82E-22B5-86C4-F96B8571FD4B}"/>
          </ac:picMkLst>
        </pc:picChg>
        <pc:picChg chg="add mod">
          <ac:chgData name="Vickers, Libby" userId="e250baef-1418-4325-b620-0f9540a0387b" providerId="ADAL" clId="{0E73EC16-7C2F-468E-8339-3379F614CA86}" dt="2026-03-12T18:06:27.354" v="567" actId="1076"/>
          <ac:picMkLst>
            <pc:docMk/>
            <pc:sldMk cId="1692004755" sldId="1867"/>
            <ac:picMk id="34" creationId="{EABA4E2E-88F9-0642-9F05-0789C61CCA2D}"/>
          </ac:picMkLst>
        </pc:picChg>
        <pc:picChg chg="mod">
          <ac:chgData name="Vickers, Libby" userId="e250baef-1418-4325-b620-0f9540a0387b" providerId="ADAL" clId="{0E73EC16-7C2F-468E-8339-3379F614CA86}" dt="2026-03-12T17:56:39.738" v="513" actId="14861"/>
          <ac:picMkLst>
            <pc:docMk/>
            <pc:sldMk cId="1692004755" sldId="1867"/>
            <ac:picMk id="35" creationId="{6F21B62A-6B74-7F24-76F1-C6288912E614}"/>
          </ac:picMkLst>
        </pc:picChg>
        <pc:picChg chg="del">
          <ac:chgData name="Vickers, Libby" userId="e250baef-1418-4325-b620-0f9540a0387b" providerId="ADAL" clId="{0E73EC16-7C2F-468E-8339-3379F614CA86}" dt="2026-03-12T17:08:41.587" v="344" actId="478"/>
          <ac:picMkLst>
            <pc:docMk/>
            <pc:sldMk cId="1692004755" sldId="1867"/>
            <ac:picMk id="38" creationId="{E52A744F-6084-DB36-85C6-C7FAD2D36300}"/>
          </ac:picMkLst>
        </pc:picChg>
      </pc:sldChg>
      <pc:sldChg chg="modSp mod modNotesTx">
        <pc:chgData name="Vickers, Libby" userId="e250baef-1418-4325-b620-0f9540a0387b" providerId="ADAL" clId="{0E73EC16-7C2F-468E-8339-3379F614CA86}" dt="2026-03-12T19:05:57.301" v="1019" actId="20577"/>
        <pc:sldMkLst>
          <pc:docMk/>
          <pc:sldMk cId="3056030907" sldId="1869"/>
        </pc:sldMkLst>
        <pc:picChg chg="mod">
          <ac:chgData name="Vickers, Libby" userId="e250baef-1418-4325-b620-0f9540a0387b" providerId="ADAL" clId="{0E73EC16-7C2F-468E-8339-3379F614CA86}" dt="2026-03-12T17:15:16.687" v="361" actId="1076"/>
          <ac:picMkLst>
            <pc:docMk/>
            <pc:sldMk cId="3056030907" sldId="1869"/>
            <ac:picMk id="10" creationId="{A69B2052-7E21-C3AF-2697-A2905976C8FE}"/>
          </ac:picMkLst>
        </pc:picChg>
      </pc:sldChg>
      <pc:sldChg chg="addSp delSp modSp mod delAnim modAnim modNotesTx">
        <pc:chgData name="Vickers, Libby" userId="e250baef-1418-4325-b620-0f9540a0387b" providerId="ADAL" clId="{0E73EC16-7C2F-468E-8339-3379F614CA86}" dt="2026-03-12T19:55:22.435" v="2987" actId="6549"/>
        <pc:sldMkLst>
          <pc:docMk/>
          <pc:sldMk cId="2246503336" sldId="1871"/>
        </pc:sldMkLst>
        <pc:spChg chg="ord">
          <ac:chgData name="Vickers, Libby" userId="e250baef-1418-4325-b620-0f9540a0387b" providerId="ADAL" clId="{0E73EC16-7C2F-468E-8339-3379F614CA86}" dt="2026-03-12T16:12:10.745" v="101" actId="167"/>
          <ac:spMkLst>
            <pc:docMk/>
            <pc:sldMk cId="2246503336" sldId="1871"/>
            <ac:spMk id="2" creationId="{2682ADD0-17A0-D11E-AEB5-8CBAD95A6E5A}"/>
          </ac:spMkLst>
        </pc:spChg>
        <pc:spChg chg="mod">
          <ac:chgData name="Vickers, Libby" userId="e250baef-1418-4325-b620-0f9540a0387b" providerId="ADAL" clId="{0E73EC16-7C2F-468E-8339-3379F614CA86}" dt="2026-03-12T16:11:21.254" v="96"/>
          <ac:spMkLst>
            <pc:docMk/>
            <pc:sldMk cId="2246503336" sldId="1871"/>
            <ac:spMk id="5" creationId="{CCDD4AF9-B347-F1F4-0199-47251E2C8BF8}"/>
          </ac:spMkLst>
        </pc:spChg>
        <pc:spChg chg="mod">
          <ac:chgData name="Vickers, Libby" userId="e250baef-1418-4325-b620-0f9540a0387b" providerId="ADAL" clId="{0E73EC16-7C2F-468E-8339-3379F614CA86}" dt="2026-03-12T16:11:21.254" v="96"/>
          <ac:spMkLst>
            <pc:docMk/>
            <pc:sldMk cId="2246503336" sldId="1871"/>
            <ac:spMk id="11" creationId="{9FE2AE38-C987-BED3-8B64-6B5CFBFBE849}"/>
          </ac:spMkLst>
        </pc:spChg>
        <pc:spChg chg="mod">
          <ac:chgData name="Vickers, Libby" userId="e250baef-1418-4325-b620-0f9540a0387b" providerId="ADAL" clId="{0E73EC16-7C2F-468E-8339-3379F614CA86}" dt="2026-03-12T16:11:21.254" v="96"/>
          <ac:spMkLst>
            <pc:docMk/>
            <pc:sldMk cId="2246503336" sldId="1871"/>
            <ac:spMk id="15" creationId="{C4F2D179-8A8F-A409-7BC2-0D3B48EB122D}"/>
          </ac:spMkLst>
        </pc:spChg>
        <pc:spChg chg="mod">
          <ac:chgData name="Vickers, Libby" userId="e250baef-1418-4325-b620-0f9540a0387b" providerId="ADAL" clId="{0E73EC16-7C2F-468E-8339-3379F614CA86}" dt="2026-03-12T16:11:21.254" v="96"/>
          <ac:spMkLst>
            <pc:docMk/>
            <pc:sldMk cId="2246503336" sldId="1871"/>
            <ac:spMk id="19" creationId="{05D3C6A0-B918-DBEB-1B08-CDD06902944C}"/>
          </ac:spMkLst>
        </pc:spChg>
        <pc:spChg chg="add mod">
          <ac:chgData name="Vickers, Libby" userId="e250baef-1418-4325-b620-0f9540a0387b" providerId="ADAL" clId="{0E73EC16-7C2F-468E-8339-3379F614CA86}" dt="2026-03-12T18:54:22.653" v="710" actId="1076"/>
          <ac:spMkLst>
            <pc:docMk/>
            <pc:sldMk cId="2246503336" sldId="1871"/>
            <ac:spMk id="25" creationId="{39E4B2D9-7EFF-77FE-7AF4-3622A9D24CEB}"/>
          </ac:spMkLst>
        </pc:spChg>
        <pc:spChg chg="add mod">
          <ac:chgData name="Vickers, Libby" userId="e250baef-1418-4325-b620-0f9540a0387b" providerId="ADAL" clId="{0E73EC16-7C2F-468E-8339-3379F614CA86}" dt="2026-03-12T18:54:38.002" v="712" actId="1076"/>
          <ac:spMkLst>
            <pc:docMk/>
            <pc:sldMk cId="2246503336" sldId="1871"/>
            <ac:spMk id="26" creationId="{FF4F1959-39A2-60E8-0931-9688C7FC97EF}"/>
          </ac:spMkLst>
        </pc:spChg>
        <pc:grpChg chg="mod ord">
          <ac:chgData name="Vickers, Libby" userId="e250baef-1418-4325-b620-0f9540a0387b" providerId="ADAL" clId="{0E73EC16-7C2F-468E-8339-3379F614CA86}" dt="2026-03-12T18:53:59.242" v="707" actId="1076"/>
          <ac:grpSpMkLst>
            <pc:docMk/>
            <pc:sldMk cId="2246503336" sldId="1871"/>
            <ac:grpSpMk id="3" creationId="{F85BF257-388C-5195-39EC-E6F5E3235422}"/>
          </ac:grpSpMkLst>
        </pc:grpChg>
        <pc:grpChg chg="del">
          <ac:chgData name="Vickers, Libby" userId="e250baef-1418-4325-b620-0f9540a0387b" providerId="ADAL" clId="{0E73EC16-7C2F-468E-8339-3379F614CA86}" dt="2026-03-12T16:11:12.127" v="94" actId="478"/>
          <ac:grpSpMkLst>
            <pc:docMk/>
            <pc:sldMk cId="2246503336" sldId="1871"/>
            <ac:grpSpMk id="33" creationId="{77CE75E7-449F-1AC3-2D69-3E8A2FEE4F76}"/>
          </ac:grpSpMkLst>
        </pc:grpChg>
        <pc:grpChg chg="del mod">
          <ac:chgData name="Vickers, Libby" userId="e250baef-1418-4325-b620-0f9540a0387b" providerId="ADAL" clId="{0E73EC16-7C2F-468E-8339-3379F614CA86}" dt="2026-03-12T16:14:10.230" v="107" actId="478"/>
          <ac:grpSpMkLst>
            <pc:docMk/>
            <pc:sldMk cId="2246503336" sldId="1871"/>
            <ac:grpSpMk id="57" creationId="{DD739D37-25A6-8871-A364-BFE27188B4C7}"/>
          </ac:grpSpMkLst>
        </pc:grpChg>
        <pc:picChg chg="mod">
          <ac:chgData name="Vickers, Libby" userId="e250baef-1418-4325-b620-0f9540a0387b" providerId="ADAL" clId="{0E73EC16-7C2F-468E-8339-3379F614CA86}" dt="2026-03-12T16:11:21.254" v="96"/>
          <ac:picMkLst>
            <pc:docMk/>
            <pc:sldMk cId="2246503336" sldId="1871"/>
            <ac:picMk id="7" creationId="{F891D149-95EB-BADF-FA19-AEA9A7FB818D}"/>
          </ac:picMkLst>
        </pc:picChg>
        <pc:picChg chg="mod">
          <ac:chgData name="Vickers, Libby" userId="e250baef-1418-4325-b620-0f9540a0387b" providerId="ADAL" clId="{0E73EC16-7C2F-468E-8339-3379F614CA86}" dt="2026-03-12T16:11:21.254" v="96"/>
          <ac:picMkLst>
            <pc:docMk/>
            <pc:sldMk cId="2246503336" sldId="1871"/>
            <ac:picMk id="8" creationId="{4570A4F5-04BB-B834-64DA-4C3715C50B60}"/>
          </ac:picMkLst>
        </pc:picChg>
        <pc:picChg chg="mod">
          <ac:chgData name="Vickers, Libby" userId="e250baef-1418-4325-b620-0f9540a0387b" providerId="ADAL" clId="{0E73EC16-7C2F-468E-8339-3379F614CA86}" dt="2026-03-12T16:11:21.254" v="96"/>
          <ac:picMkLst>
            <pc:docMk/>
            <pc:sldMk cId="2246503336" sldId="1871"/>
            <ac:picMk id="13" creationId="{7275D15D-DBEC-CCE8-B155-DF06DE9C718B}"/>
          </ac:picMkLst>
        </pc:picChg>
        <pc:picChg chg="mod">
          <ac:chgData name="Vickers, Libby" userId="e250baef-1418-4325-b620-0f9540a0387b" providerId="ADAL" clId="{0E73EC16-7C2F-468E-8339-3379F614CA86}" dt="2026-03-12T16:11:21.254" v="96"/>
          <ac:picMkLst>
            <pc:docMk/>
            <pc:sldMk cId="2246503336" sldId="1871"/>
            <ac:picMk id="16" creationId="{3BEC2BF2-6F77-6563-8528-B360741E1EAF}"/>
          </ac:picMkLst>
        </pc:picChg>
        <pc:picChg chg="mod">
          <ac:chgData name="Vickers, Libby" userId="e250baef-1418-4325-b620-0f9540a0387b" providerId="ADAL" clId="{0E73EC16-7C2F-468E-8339-3379F614CA86}" dt="2026-03-12T16:11:21.254" v="96"/>
          <ac:picMkLst>
            <pc:docMk/>
            <pc:sldMk cId="2246503336" sldId="1871"/>
            <ac:picMk id="17" creationId="{8C40F298-7158-CCF4-6179-90DDA77EF551}"/>
          </ac:picMkLst>
        </pc:picChg>
        <pc:picChg chg="mod">
          <ac:chgData name="Vickers, Libby" userId="e250baef-1418-4325-b620-0f9540a0387b" providerId="ADAL" clId="{0E73EC16-7C2F-468E-8339-3379F614CA86}" dt="2026-03-12T16:11:21.254" v="96"/>
          <ac:picMkLst>
            <pc:docMk/>
            <pc:sldMk cId="2246503336" sldId="1871"/>
            <ac:picMk id="18" creationId="{DAE2E071-1331-C83D-84FD-A4C0C0755ED5}"/>
          </ac:picMkLst>
        </pc:picChg>
        <pc:picChg chg="add del mod">
          <ac:chgData name="Vickers, Libby" userId="e250baef-1418-4325-b620-0f9540a0387b" providerId="ADAL" clId="{0E73EC16-7C2F-468E-8339-3379F614CA86}" dt="2026-03-12T16:49:13.675" v="118" actId="478"/>
          <ac:picMkLst>
            <pc:docMk/>
            <pc:sldMk cId="2246503336" sldId="1871"/>
            <ac:picMk id="21" creationId="{87464EB3-ADAB-86A9-FF00-CA0EB1DD2011}"/>
          </ac:picMkLst>
        </pc:picChg>
        <pc:picChg chg="add mod ord">
          <ac:chgData name="Vickers, Libby" userId="e250baef-1418-4325-b620-0f9540a0387b" providerId="ADAL" clId="{0E73EC16-7C2F-468E-8339-3379F614CA86}" dt="2026-03-12T18:53:59.800" v="708" actId="1076"/>
          <ac:picMkLst>
            <pc:docMk/>
            <pc:sldMk cId="2246503336" sldId="1871"/>
            <ac:picMk id="23" creationId="{8166E7BC-646F-2EAF-F63B-43AB35A9B6C7}"/>
          </ac:picMkLst>
        </pc:picChg>
        <pc:picChg chg="add mod">
          <ac:chgData name="Vickers, Libby" userId="e250baef-1418-4325-b620-0f9540a0387b" providerId="ADAL" clId="{0E73EC16-7C2F-468E-8339-3379F614CA86}" dt="2026-03-12T18:04:45.624" v="551" actId="1076"/>
          <ac:picMkLst>
            <pc:docMk/>
            <pc:sldMk cId="2246503336" sldId="1871"/>
            <ac:picMk id="24" creationId="{2D12C339-26EC-731E-10E4-28BC957655E7}"/>
          </ac:picMkLst>
        </pc:picChg>
        <pc:picChg chg="mod">
          <ac:chgData name="Vickers, Libby" userId="e250baef-1418-4325-b620-0f9540a0387b" providerId="ADAL" clId="{0E73EC16-7C2F-468E-8339-3379F614CA86}" dt="2026-03-12T16:50:30.822" v="132" actId="1076"/>
          <ac:picMkLst>
            <pc:docMk/>
            <pc:sldMk cId="2246503336" sldId="1871"/>
            <ac:picMk id="45" creationId="{1DDF6E3B-D103-E29D-AB27-757A1F686D35}"/>
          </ac:picMkLst>
        </pc:picChg>
        <pc:picChg chg="del">
          <ac:chgData name="Vickers, Libby" userId="e250baef-1418-4325-b620-0f9540a0387b" providerId="ADAL" clId="{0E73EC16-7C2F-468E-8339-3379F614CA86}" dt="2026-03-12T16:12:33.718" v="104" actId="478"/>
          <ac:picMkLst>
            <pc:docMk/>
            <pc:sldMk cId="2246503336" sldId="1871"/>
            <ac:picMk id="47" creationId="{BEFFECDD-BC4C-B2B3-2AB0-935E157EA4F6}"/>
          </ac:picMkLst>
        </pc:picChg>
      </pc:sldChg>
      <pc:sldChg chg="modSp mod">
        <pc:chgData name="Vickers, Libby" userId="e250baef-1418-4325-b620-0f9540a0387b" providerId="ADAL" clId="{0E73EC16-7C2F-468E-8339-3379F614CA86}" dt="2026-03-12T18:21:44.295" v="693" actId="20577"/>
        <pc:sldMkLst>
          <pc:docMk/>
          <pc:sldMk cId="1728572626" sldId="1986"/>
        </pc:sldMkLst>
        <pc:spChg chg="mod">
          <ac:chgData name="Vickers, Libby" userId="e250baef-1418-4325-b620-0f9540a0387b" providerId="ADAL" clId="{0E73EC16-7C2F-468E-8339-3379F614CA86}" dt="2026-03-12T17:02:02.265" v="265" actId="20577"/>
          <ac:spMkLst>
            <pc:docMk/>
            <pc:sldMk cId="1728572626" sldId="1986"/>
            <ac:spMk id="6" creationId="{0928B2EE-E907-5A3A-2CB0-93B06570D7B1}"/>
          </ac:spMkLst>
        </pc:spChg>
        <pc:spChg chg="mod">
          <ac:chgData name="Vickers, Libby" userId="e250baef-1418-4325-b620-0f9540a0387b" providerId="ADAL" clId="{0E73EC16-7C2F-468E-8339-3379F614CA86}" dt="2026-03-12T17:01:55.345" v="259" actId="20577"/>
          <ac:spMkLst>
            <pc:docMk/>
            <pc:sldMk cId="1728572626" sldId="1986"/>
            <ac:spMk id="7" creationId="{F0A9973E-01B4-22F4-2990-D00526D833FC}"/>
          </ac:spMkLst>
        </pc:spChg>
        <pc:spChg chg="mod">
          <ac:chgData name="Vickers, Libby" userId="e250baef-1418-4325-b620-0f9540a0387b" providerId="ADAL" clId="{0E73EC16-7C2F-468E-8339-3379F614CA86}" dt="2026-03-12T18:21:44.295" v="693" actId="20577"/>
          <ac:spMkLst>
            <pc:docMk/>
            <pc:sldMk cId="1728572626" sldId="1986"/>
            <ac:spMk id="8" creationId="{31B1DE49-EC95-45BC-E06F-265FE390C1D0}"/>
          </ac:spMkLst>
        </pc:spChg>
      </pc:sldChg>
      <pc:sldChg chg="addSp delSp modSp mod">
        <pc:chgData name="Vickers, Libby" userId="e250baef-1418-4325-b620-0f9540a0387b" providerId="ADAL" clId="{0E73EC16-7C2F-468E-8339-3379F614CA86}" dt="2026-03-12T18:17:30.264" v="654" actId="166"/>
        <pc:sldMkLst>
          <pc:docMk/>
          <pc:sldMk cId="3103044642" sldId="1987"/>
        </pc:sldMkLst>
        <pc:spChg chg="mod">
          <ac:chgData name="Vickers, Libby" userId="e250baef-1418-4325-b620-0f9540a0387b" providerId="ADAL" clId="{0E73EC16-7C2F-468E-8339-3379F614CA86}" dt="2026-03-12T16:58:44.899" v="207"/>
          <ac:spMkLst>
            <pc:docMk/>
            <pc:sldMk cId="3103044642" sldId="1987"/>
            <ac:spMk id="5" creationId="{D6F5CBB3-4910-C99E-C404-D72CE33785DE}"/>
          </ac:spMkLst>
        </pc:spChg>
        <pc:spChg chg="ord">
          <ac:chgData name="Vickers, Libby" userId="e250baef-1418-4325-b620-0f9540a0387b" providerId="ADAL" clId="{0E73EC16-7C2F-468E-8339-3379F614CA86}" dt="2026-03-12T16:58:52.634" v="209" actId="167"/>
          <ac:spMkLst>
            <pc:docMk/>
            <pc:sldMk cId="3103044642" sldId="1987"/>
            <ac:spMk id="7" creationId="{9092B911-D322-274C-E4A2-8AC94AECC4EF}"/>
          </ac:spMkLst>
        </pc:spChg>
        <pc:spChg chg="mod">
          <ac:chgData name="Vickers, Libby" userId="e250baef-1418-4325-b620-0f9540a0387b" providerId="ADAL" clId="{0E73EC16-7C2F-468E-8339-3379F614CA86}" dt="2026-03-12T16:58:44.899" v="207"/>
          <ac:spMkLst>
            <pc:docMk/>
            <pc:sldMk cId="3103044642" sldId="1987"/>
            <ac:spMk id="19" creationId="{5F140878-0193-A8CC-6B4E-726DD39564EE}"/>
          </ac:spMkLst>
        </pc:spChg>
        <pc:spChg chg="mod">
          <ac:chgData name="Vickers, Libby" userId="e250baef-1418-4325-b620-0f9540a0387b" providerId="ADAL" clId="{0E73EC16-7C2F-468E-8339-3379F614CA86}" dt="2026-03-12T16:58:44.899" v="207"/>
          <ac:spMkLst>
            <pc:docMk/>
            <pc:sldMk cId="3103044642" sldId="1987"/>
            <ac:spMk id="23" creationId="{543E9A5E-3638-304D-EF8F-3E157311C8EB}"/>
          </ac:spMkLst>
        </pc:spChg>
        <pc:spChg chg="mod">
          <ac:chgData name="Vickers, Libby" userId="e250baef-1418-4325-b620-0f9540a0387b" providerId="ADAL" clId="{0E73EC16-7C2F-468E-8339-3379F614CA86}" dt="2026-03-12T16:58:44.899" v="207"/>
          <ac:spMkLst>
            <pc:docMk/>
            <pc:sldMk cId="3103044642" sldId="1987"/>
            <ac:spMk id="27" creationId="{9F7F2711-6A61-2646-7EF8-EA9ECD7B2E8F}"/>
          </ac:spMkLst>
        </pc:spChg>
        <pc:spChg chg="mod">
          <ac:chgData name="Vickers, Libby" userId="e250baef-1418-4325-b620-0f9540a0387b" providerId="ADAL" clId="{0E73EC16-7C2F-468E-8339-3379F614CA86}" dt="2026-03-12T18:17:21.879" v="651" actId="1076"/>
          <ac:spMkLst>
            <pc:docMk/>
            <pc:sldMk cId="3103044642" sldId="1987"/>
            <ac:spMk id="34" creationId="{DE4E97F2-0E8D-7B9D-81D1-099A0AE53859}"/>
          </ac:spMkLst>
        </pc:spChg>
        <pc:grpChg chg="ord">
          <ac:chgData name="Vickers, Libby" userId="e250baef-1418-4325-b620-0f9540a0387b" providerId="ADAL" clId="{0E73EC16-7C2F-468E-8339-3379F614CA86}" dt="2026-03-12T16:58:48.688" v="208" actId="167"/>
          <ac:grpSpMkLst>
            <pc:docMk/>
            <pc:sldMk cId="3103044642" sldId="1987"/>
            <ac:grpSpMk id="2" creationId="{50F30F51-25E9-76C7-C4A1-D7AA71830916}"/>
          </ac:grpSpMkLst>
        </pc:grpChg>
        <pc:grpChg chg="del">
          <ac:chgData name="Vickers, Libby" userId="e250baef-1418-4325-b620-0f9540a0387b" providerId="ADAL" clId="{0E73EC16-7C2F-468E-8339-3379F614CA86}" dt="2026-03-12T16:58:43.349" v="206" actId="478"/>
          <ac:grpSpMkLst>
            <pc:docMk/>
            <pc:sldMk cId="3103044642" sldId="1987"/>
            <ac:grpSpMk id="9" creationId="{F61B7271-4183-2FAD-F156-511DD902371C}"/>
          </ac:grpSpMkLst>
        </pc:grpChg>
        <pc:picChg chg="mod ord">
          <ac:chgData name="Vickers, Libby" userId="e250baef-1418-4325-b620-0f9540a0387b" providerId="ADAL" clId="{0E73EC16-7C2F-468E-8339-3379F614CA86}" dt="2026-03-12T18:17:30.264" v="654" actId="166"/>
          <ac:picMkLst>
            <pc:docMk/>
            <pc:sldMk cId="3103044642" sldId="1987"/>
            <ac:picMk id="3" creationId="{7B4C8B4F-BAA7-43BD-5643-F4C3C655A65D}"/>
          </ac:picMkLst>
        </pc:picChg>
        <pc:picChg chg="mod">
          <ac:chgData name="Vickers, Libby" userId="e250baef-1418-4325-b620-0f9540a0387b" providerId="ADAL" clId="{0E73EC16-7C2F-468E-8339-3379F614CA86}" dt="2026-03-12T16:58:44.899" v="207"/>
          <ac:picMkLst>
            <pc:docMk/>
            <pc:sldMk cId="3103044642" sldId="1987"/>
            <ac:picMk id="8" creationId="{18C8E0EC-9437-E42A-61CE-9E92907D888F}"/>
          </ac:picMkLst>
        </pc:picChg>
        <pc:picChg chg="mod">
          <ac:chgData name="Vickers, Libby" userId="e250baef-1418-4325-b620-0f9540a0387b" providerId="ADAL" clId="{0E73EC16-7C2F-468E-8339-3379F614CA86}" dt="2026-03-12T16:58:44.899" v="207"/>
          <ac:picMkLst>
            <pc:docMk/>
            <pc:sldMk cId="3103044642" sldId="1987"/>
            <ac:picMk id="17" creationId="{FCFFA6A0-92D8-2482-5C10-DA65B56595F6}"/>
          </ac:picMkLst>
        </pc:picChg>
        <pc:picChg chg="mod">
          <ac:chgData name="Vickers, Libby" userId="e250baef-1418-4325-b620-0f9540a0387b" providerId="ADAL" clId="{0E73EC16-7C2F-468E-8339-3379F614CA86}" dt="2026-03-12T16:58:44.899" v="207"/>
          <ac:picMkLst>
            <pc:docMk/>
            <pc:sldMk cId="3103044642" sldId="1987"/>
            <ac:picMk id="21" creationId="{57389F34-A006-4406-92B7-ACF005469994}"/>
          </ac:picMkLst>
        </pc:picChg>
        <pc:picChg chg="mod">
          <ac:chgData name="Vickers, Libby" userId="e250baef-1418-4325-b620-0f9540a0387b" providerId="ADAL" clId="{0E73EC16-7C2F-468E-8339-3379F614CA86}" dt="2026-03-12T16:58:44.899" v="207"/>
          <ac:picMkLst>
            <pc:docMk/>
            <pc:sldMk cId="3103044642" sldId="1987"/>
            <ac:picMk id="24" creationId="{B9EF508A-3CFF-622E-7BDD-F99F2751EF95}"/>
          </ac:picMkLst>
        </pc:picChg>
        <pc:picChg chg="mod">
          <ac:chgData name="Vickers, Libby" userId="e250baef-1418-4325-b620-0f9540a0387b" providerId="ADAL" clId="{0E73EC16-7C2F-468E-8339-3379F614CA86}" dt="2026-03-12T16:58:44.899" v="207"/>
          <ac:picMkLst>
            <pc:docMk/>
            <pc:sldMk cId="3103044642" sldId="1987"/>
            <ac:picMk id="25" creationId="{35BBCD0F-0BAD-296E-94C7-A5E7F5704CD7}"/>
          </ac:picMkLst>
        </pc:picChg>
        <pc:picChg chg="mod">
          <ac:chgData name="Vickers, Libby" userId="e250baef-1418-4325-b620-0f9540a0387b" providerId="ADAL" clId="{0E73EC16-7C2F-468E-8339-3379F614CA86}" dt="2026-03-12T16:58:44.899" v="207"/>
          <ac:picMkLst>
            <pc:docMk/>
            <pc:sldMk cId="3103044642" sldId="1987"/>
            <ac:picMk id="26" creationId="{A0FB26F5-3ED6-9993-FF73-67D7C406A5E8}"/>
          </ac:picMkLst>
        </pc:picChg>
        <pc:picChg chg="add mod">
          <ac:chgData name="Vickers, Libby" userId="e250baef-1418-4325-b620-0f9540a0387b" providerId="ADAL" clId="{0E73EC16-7C2F-468E-8339-3379F614CA86}" dt="2026-03-12T18:16:53.659" v="647"/>
          <ac:picMkLst>
            <pc:docMk/>
            <pc:sldMk cId="3103044642" sldId="1987"/>
            <ac:picMk id="32" creationId="{074E1266-572D-5A62-BA99-D0B22D7276A7}"/>
          </ac:picMkLst>
        </pc:picChg>
        <pc:picChg chg="mod">
          <ac:chgData name="Vickers, Libby" userId="e250baef-1418-4325-b620-0f9540a0387b" providerId="ADAL" clId="{0E73EC16-7C2F-468E-8339-3379F614CA86}" dt="2026-03-12T18:17:16.964" v="650" actId="14100"/>
          <ac:picMkLst>
            <pc:docMk/>
            <pc:sldMk cId="3103044642" sldId="1987"/>
            <ac:picMk id="33" creationId="{8313C9FE-7650-3BAE-CE65-D7CDBC18B423}"/>
          </ac:picMkLst>
        </pc:picChg>
      </pc:sldChg>
      <pc:sldChg chg="addSp delSp modSp add mod delAnim modAnim modNotesTx">
        <pc:chgData name="Vickers, Libby" userId="e250baef-1418-4325-b620-0f9540a0387b" providerId="ADAL" clId="{0E73EC16-7C2F-468E-8339-3379F614CA86}" dt="2026-03-13T13:43:10.308" v="3458" actId="14100"/>
        <pc:sldMkLst>
          <pc:docMk/>
          <pc:sldMk cId="3366621456" sldId="1988"/>
        </pc:sldMkLst>
        <pc:spChg chg="mod">
          <ac:chgData name="Vickers, Libby" userId="e250baef-1418-4325-b620-0f9540a0387b" providerId="ADAL" clId="{0E73EC16-7C2F-468E-8339-3379F614CA86}" dt="2026-03-12T15:37:18.370" v="6" actId="1076"/>
          <ac:spMkLst>
            <pc:docMk/>
            <pc:sldMk cId="3366621456" sldId="1988"/>
            <ac:spMk id="2" creationId="{B37B1B6C-9658-BCDB-1F80-4F38F09F8862}"/>
          </ac:spMkLst>
        </pc:spChg>
        <pc:spChg chg="mod">
          <ac:chgData name="Vickers, Libby" userId="e250baef-1418-4325-b620-0f9540a0387b" providerId="ADAL" clId="{0E73EC16-7C2F-468E-8339-3379F614CA86}" dt="2026-03-12T15:58:11.801" v="16"/>
          <ac:spMkLst>
            <pc:docMk/>
            <pc:sldMk cId="3366621456" sldId="1988"/>
            <ac:spMk id="6" creationId="{4B994D3D-05E0-3F4F-9F90-37907A831B6B}"/>
          </ac:spMkLst>
        </pc:spChg>
        <pc:spChg chg="mod">
          <ac:chgData name="Vickers, Libby" userId="e250baef-1418-4325-b620-0f9540a0387b" providerId="ADAL" clId="{0E73EC16-7C2F-468E-8339-3379F614CA86}" dt="2026-03-12T15:58:11.801" v="16"/>
          <ac:spMkLst>
            <pc:docMk/>
            <pc:sldMk cId="3366621456" sldId="1988"/>
            <ac:spMk id="26" creationId="{71F6F5CD-CF7E-2745-F5FD-C4A19AE4155C}"/>
          </ac:spMkLst>
        </pc:spChg>
        <pc:spChg chg="mod">
          <ac:chgData name="Vickers, Libby" userId="e250baef-1418-4325-b620-0f9540a0387b" providerId="ADAL" clId="{0E73EC16-7C2F-468E-8339-3379F614CA86}" dt="2026-03-12T15:58:10.145" v="15" actId="14100"/>
          <ac:spMkLst>
            <pc:docMk/>
            <pc:sldMk cId="3366621456" sldId="1988"/>
            <ac:spMk id="27" creationId="{C8E8BC9B-B04C-6C33-9BC4-140C7F86AA60}"/>
          </ac:spMkLst>
        </pc:spChg>
        <pc:spChg chg="mod">
          <ac:chgData name="Vickers, Libby" userId="e250baef-1418-4325-b620-0f9540a0387b" providerId="ADAL" clId="{0E73EC16-7C2F-468E-8339-3379F614CA86}" dt="2026-03-12T15:58:11.801" v="16"/>
          <ac:spMkLst>
            <pc:docMk/>
            <pc:sldMk cId="3366621456" sldId="1988"/>
            <ac:spMk id="34" creationId="{B9F3254C-2060-CD3B-CC7E-D1638A896191}"/>
          </ac:spMkLst>
        </pc:spChg>
        <pc:spChg chg="mod">
          <ac:chgData name="Vickers, Libby" userId="e250baef-1418-4325-b620-0f9540a0387b" providerId="ADAL" clId="{0E73EC16-7C2F-468E-8339-3379F614CA86}" dt="2026-03-12T15:58:11.801" v="16"/>
          <ac:spMkLst>
            <pc:docMk/>
            <pc:sldMk cId="3366621456" sldId="1988"/>
            <ac:spMk id="38" creationId="{6E8C5B6D-6C5E-B1AF-1CA9-848F271FCDC8}"/>
          </ac:spMkLst>
        </pc:spChg>
        <pc:spChg chg="add mod">
          <ac:chgData name="Vickers, Libby" userId="e250baef-1418-4325-b620-0f9540a0387b" providerId="ADAL" clId="{0E73EC16-7C2F-468E-8339-3379F614CA86}" dt="2026-03-12T16:00:18.096" v="25"/>
          <ac:spMkLst>
            <pc:docMk/>
            <pc:sldMk cId="3366621456" sldId="1988"/>
            <ac:spMk id="40" creationId="{8704A277-685E-7CFB-1EA3-DFB1ED9F48D1}"/>
          </ac:spMkLst>
        </pc:spChg>
        <pc:spChg chg="add mod">
          <ac:chgData name="Vickers, Libby" userId="e250baef-1418-4325-b620-0f9540a0387b" providerId="ADAL" clId="{0E73EC16-7C2F-468E-8339-3379F614CA86}" dt="2026-03-13T13:42:39.688" v="3454" actId="208"/>
          <ac:spMkLst>
            <pc:docMk/>
            <pc:sldMk cId="3366621456" sldId="1988"/>
            <ac:spMk id="42" creationId="{9DCC5D27-18CD-1326-D132-742B2826F504}"/>
          </ac:spMkLst>
        </pc:spChg>
        <pc:spChg chg="add mod ord">
          <ac:chgData name="Vickers, Libby" userId="e250baef-1418-4325-b620-0f9540a0387b" providerId="ADAL" clId="{0E73EC16-7C2F-468E-8339-3379F614CA86}" dt="2026-03-13T13:43:02.458" v="3457" actId="14100"/>
          <ac:spMkLst>
            <pc:docMk/>
            <pc:sldMk cId="3366621456" sldId="1988"/>
            <ac:spMk id="46" creationId="{CD845174-0520-97DC-3AE5-D201DDE9FAD4}"/>
          </ac:spMkLst>
        </pc:spChg>
        <pc:grpChg chg="del">
          <ac:chgData name="Vickers, Libby" userId="e250baef-1418-4325-b620-0f9540a0387b" providerId="ADAL" clId="{0E73EC16-7C2F-468E-8339-3379F614CA86}" dt="2026-03-12T15:57:56.346" v="11" actId="478"/>
          <ac:grpSpMkLst>
            <pc:docMk/>
            <pc:sldMk cId="3366621456" sldId="1988"/>
            <ac:grpSpMk id="3" creationId="{7584260F-A1E8-0D10-F93F-2650E3F623E8}"/>
          </ac:grpSpMkLst>
        </pc:grpChg>
        <pc:grpChg chg="mod">
          <ac:chgData name="Vickers, Libby" userId="e250baef-1418-4325-b620-0f9540a0387b" providerId="ADAL" clId="{0E73EC16-7C2F-468E-8339-3379F614CA86}" dt="2026-03-12T20:13:38.326" v="3446" actId="1076"/>
          <ac:grpSpMkLst>
            <pc:docMk/>
            <pc:sldMk cId="3366621456" sldId="1988"/>
            <ac:grpSpMk id="4" creationId="{D9F23B02-F2CD-3A8D-B32A-06C63F9B6C68}"/>
          </ac:grpSpMkLst>
        </pc:grpChg>
        <pc:grpChg chg="del">
          <ac:chgData name="Vickers, Libby" userId="e250baef-1418-4325-b620-0f9540a0387b" providerId="ADAL" clId="{0E73EC16-7C2F-468E-8339-3379F614CA86}" dt="2026-03-12T15:57:49.103" v="9" actId="478"/>
          <ac:grpSpMkLst>
            <pc:docMk/>
            <pc:sldMk cId="3366621456" sldId="1988"/>
            <ac:grpSpMk id="28" creationId="{A09E4C41-A7EA-C9FF-5F9E-DC7D75CE6BB6}"/>
          </ac:grpSpMkLst>
        </pc:grpChg>
        <pc:grpChg chg="del">
          <ac:chgData name="Vickers, Libby" userId="e250baef-1418-4325-b620-0f9540a0387b" providerId="ADAL" clId="{0E73EC16-7C2F-468E-8339-3379F614CA86}" dt="2026-03-12T15:58:04.321" v="13" actId="478"/>
          <ac:grpSpMkLst>
            <pc:docMk/>
            <pc:sldMk cId="3366621456" sldId="1988"/>
            <ac:grpSpMk id="31" creationId="{56935642-496B-F1FB-82B7-F0C477F8D1BF}"/>
          </ac:grpSpMkLst>
        </pc:grpChg>
        <pc:grpChg chg="add mod">
          <ac:chgData name="Vickers, Libby" userId="e250baef-1418-4325-b620-0f9540a0387b" providerId="ADAL" clId="{0E73EC16-7C2F-468E-8339-3379F614CA86}" dt="2026-03-12T16:05:41.097" v="59" actId="164"/>
          <ac:grpSpMkLst>
            <pc:docMk/>
            <pc:sldMk cId="3366621456" sldId="1988"/>
            <ac:grpSpMk id="43" creationId="{A2CB2046-FC98-E335-9688-B61B2A960BE0}"/>
          </ac:grpSpMkLst>
        </pc:grpChg>
        <pc:grpChg chg="add mod">
          <ac:chgData name="Vickers, Libby" userId="e250baef-1418-4325-b620-0f9540a0387b" providerId="ADAL" clId="{0E73EC16-7C2F-468E-8339-3379F614CA86}" dt="2026-03-12T18:19:58.110" v="668" actId="14861"/>
          <ac:grpSpMkLst>
            <pc:docMk/>
            <pc:sldMk cId="3366621456" sldId="1988"/>
            <ac:grpSpMk id="47" creationId="{FD2570D4-4434-027F-4B84-B85C1B29F133}"/>
          </ac:grpSpMkLst>
        </pc:grpChg>
        <pc:picChg chg="mod">
          <ac:chgData name="Vickers, Libby" userId="e250baef-1418-4325-b620-0f9540a0387b" providerId="ADAL" clId="{0E73EC16-7C2F-468E-8339-3379F614CA86}" dt="2026-03-12T15:58:11.801" v="16"/>
          <ac:picMkLst>
            <pc:docMk/>
            <pc:sldMk cId="3366621456" sldId="1988"/>
            <ac:picMk id="8" creationId="{C913E260-6EC9-3EF3-F050-47550A909658}"/>
          </ac:picMkLst>
        </pc:picChg>
        <pc:picChg chg="del topLvl">
          <ac:chgData name="Vickers, Libby" userId="e250baef-1418-4325-b620-0f9540a0387b" providerId="ADAL" clId="{0E73EC16-7C2F-468E-8339-3379F614CA86}" dt="2026-03-12T15:57:54.061" v="10" actId="478"/>
          <ac:picMkLst>
            <pc:docMk/>
            <pc:sldMk cId="3366621456" sldId="1988"/>
            <ac:picMk id="9" creationId="{03C62804-14A4-E8E0-0859-F49012F03998}"/>
          </ac:picMkLst>
        </pc:picChg>
        <pc:picChg chg="del topLvl">
          <ac:chgData name="Vickers, Libby" userId="e250baef-1418-4325-b620-0f9540a0387b" providerId="ADAL" clId="{0E73EC16-7C2F-468E-8339-3379F614CA86}" dt="2026-03-12T15:57:49.103" v="9" actId="478"/>
          <ac:picMkLst>
            <pc:docMk/>
            <pc:sldMk cId="3366621456" sldId="1988"/>
            <ac:picMk id="10" creationId="{D7718D1E-F127-D1DF-7AA2-8E188AC1B8FF}"/>
          </ac:picMkLst>
        </pc:picChg>
        <pc:picChg chg="mod">
          <ac:chgData name="Vickers, Libby" userId="e250baef-1418-4325-b620-0f9540a0387b" providerId="ADAL" clId="{0E73EC16-7C2F-468E-8339-3379F614CA86}" dt="2026-03-12T15:58:11.801" v="16"/>
          <ac:picMkLst>
            <pc:docMk/>
            <pc:sldMk cId="3366621456" sldId="1988"/>
            <ac:picMk id="13" creationId="{55852C91-8F6E-356A-CC00-8F839AF50189}"/>
          </ac:picMkLst>
        </pc:picChg>
        <pc:picChg chg="mod ord">
          <ac:chgData name="Vickers, Libby" userId="e250baef-1418-4325-b620-0f9540a0387b" providerId="ADAL" clId="{0E73EC16-7C2F-468E-8339-3379F614CA86}" dt="2026-03-12T15:59:44.431" v="24" actId="1076"/>
          <ac:picMkLst>
            <pc:docMk/>
            <pc:sldMk cId="3366621456" sldId="1988"/>
            <ac:picMk id="14" creationId="{C40D0669-4CBD-68E3-F014-4B06AF0B50B7}"/>
          </ac:picMkLst>
        </pc:picChg>
        <pc:picChg chg="mod">
          <ac:chgData name="Vickers, Libby" userId="e250baef-1418-4325-b620-0f9540a0387b" providerId="ADAL" clId="{0E73EC16-7C2F-468E-8339-3379F614CA86}" dt="2026-03-12T15:58:11.801" v="16"/>
          <ac:picMkLst>
            <pc:docMk/>
            <pc:sldMk cId="3366621456" sldId="1988"/>
            <ac:picMk id="32" creationId="{6F5C894B-F97C-77A2-2263-67149DA972D7}"/>
          </ac:picMkLst>
        </pc:picChg>
        <pc:picChg chg="mod">
          <ac:chgData name="Vickers, Libby" userId="e250baef-1418-4325-b620-0f9540a0387b" providerId="ADAL" clId="{0E73EC16-7C2F-468E-8339-3379F614CA86}" dt="2026-03-12T15:58:11.801" v="16"/>
          <ac:picMkLst>
            <pc:docMk/>
            <pc:sldMk cId="3366621456" sldId="1988"/>
            <ac:picMk id="35" creationId="{B6408F6C-D1EF-2DE6-FC35-1B4B54B54DAC}"/>
          </ac:picMkLst>
        </pc:picChg>
        <pc:picChg chg="mod">
          <ac:chgData name="Vickers, Libby" userId="e250baef-1418-4325-b620-0f9540a0387b" providerId="ADAL" clId="{0E73EC16-7C2F-468E-8339-3379F614CA86}" dt="2026-03-12T15:58:11.801" v="16"/>
          <ac:picMkLst>
            <pc:docMk/>
            <pc:sldMk cId="3366621456" sldId="1988"/>
            <ac:picMk id="36" creationId="{45496125-B64C-4B3C-055C-AE5BD5FCFA42}"/>
          </ac:picMkLst>
        </pc:picChg>
        <pc:picChg chg="mod">
          <ac:chgData name="Vickers, Libby" userId="e250baef-1418-4325-b620-0f9540a0387b" providerId="ADAL" clId="{0E73EC16-7C2F-468E-8339-3379F614CA86}" dt="2026-03-12T15:58:11.801" v="16"/>
          <ac:picMkLst>
            <pc:docMk/>
            <pc:sldMk cId="3366621456" sldId="1988"/>
            <ac:picMk id="37" creationId="{CA0F55C7-EDDD-E1F2-3F90-5010F754E631}"/>
          </ac:picMkLst>
        </pc:picChg>
        <pc:picChg chg="add mod">
          <ac:chgData name="Vickers, Libby" userId="e250baef-1418-4325-b620-0f9540a0387b" providerId="ADAL" clId="{0E73EC16-7C2F-468E-8339-3379F614CA86}" dt="2026-03-12T16:00:18.096" v="25"/>
          <ac:picMkLst>
            <pc:docMk/>
            <pc:sldMk cId="3366621456" sldId="1988"/>
            <ac:picMk id="39" creationId="{B59E33B5-E1D2-8AAC-4C95-B836B1071523}"/>
          </ac:picMkLst>
        </pc:picChg>
        <pc:picChg chg="add mod">
          <ac:chgData name="Vickers, Libby" userId="e250baef-1418-4325-b620-0f9540a0387b" providerId="ADAL" clId="{0E73EC16-7C2F-468E-8339-3379F614CA86}" dt="2026-03-13T13:42:39.688" v="3454" actId="208"/>
          <ac:picMkLst>
            <pc:docMk/>
            <pc:sldMk cId="3366621456" sldId="1988"/>
            <ac:picMk id="41" creationId="{5BB4F3C0-A331-835F-47E5-F65FD6DDF158}"/>
          </ac:picMkLst>
        </pc:picChg>
        <pc:picChg chg="add mod">
          <ac:chgData name="Vickers, Libby" userId="e250baef-1418-4325-b620-0f9540a0387b" providerId="ADAL" clId="{0E73EC16-7C2F-468E-8339-3379F614CA86}" dt="2026-03-13T13:43:10.308" v="3458" actId="14100"/>
          <ac:picMkLst>
            <pc:docMk/>
            <pc:sldMk cId="3366621456" sldId="1988"/>
            <ac:picMk id="45" creationId="{385E42AD-3207-F273-8F09-07793F115D4A}"/>
          </ac:picMkLst>
        </pc:picChg>
        <pc:picChg chg="add mod">
          <ac:chgData name="Vickers, Libby" userId="e250baef-1418-4325-b620-0f9540a0387b" providerId="ADAL" clId="{0E73EC16-7C2F-468E-8339-3379F614CA86}" dt="2026-03-12T18:03:37.262" v="544" actId="1076"/>
          <ac:picMkLst>
            <pc:docMk/>
            <pc:sldMk cId="3366621456" sldId="1988"/>
            <ac:picMk id="49" creationId="{F72C4549-8240-2139-3887-30075C4CD760}"/>
          </ac:picMkLst>
        </pc:picChg>
      </pc:sldChg>
      <pc:sldChg chg="addSp delSp modSp add del mod">
        <pc:chgData name="Vickers, Libby" userId="e250baef-1418-4325-b620-0f9540a0387b" providerId="ADAL" clId="{0E73EC16-7C2F-468E-8339-3379F614CA86}" dt="2026-03-12T17:30:17.398" v="469" actId="2696"/>
        <pc:sldMkLst>
          <pc:docMk/>
          <pc:sldMk cId="2954932530" sldId="1989"/>
        </pc:sldMkLst>
        <pc:spChg chg="add mod ord">
          <ac:chgData name="Vickers, Libby" userId="e250baef-1418-4325-b620-0f9540a0387b" providerId="ADAL" clId="{0E73EC16-7C2F-468E-8339-3379F614CA86}" dt="2026-03-12T17:22:41.142" v="411" actId="167"/>
          <ac:spMkLst>
            <pc:docMk/>
            <pc:sldMk cId="2954932530" sldId="1989"/>
            <ac:spMk id="14" creationId="{DB1D4C1B-91AB-8FD2-8398-24275F448455}"/>
          </ac:spMkLst>
        </pc:spChg>
        <pc:grpChg chg="del mod">
          <ac:chgData name="Vickers, Libby" userId="e250baef-1418-4325-b620-0f9540a0387b" providerId="ADAL" clId="{0E73EC16-7C2F-468E-8339-3379F614CA86}" dt="2026-03-12T17:21:00.170" v="395" actId="478"/>
          <ac:grpSpMkLst>
            <pc:docMk/>
            <pc:sldMk cId="2954932530" sldId="1989"/>
            <ac:grpSpMk id="2" creationId="{C58D09C1-D687-3BB6-A997-05124961145E}"/>
          </ac:grpSpMkLst>
        </pc:grpChg>
        <pc:grpChg chg="add mod ord">
          <ac:chgData name="Vickers, Libby" userId="e250baef-1418-4325-b620-0f9540a0387b" providerId="ADAL" clId="{0E73EC16-7C2F-468E-8339-3379F614CA86}" dt="2026-03-12T17:21:08.518" v="397" actId="167"/>
          <ac:grpSpMkLst>
            <pc:docMk/>
            <pc:sldMk cId="2954932530" sldId="1989"/>
            <ac:grpSpMk id="8" creationId="{03856969-1665-9D2B-179E-B8204D9B2B5F}"/>
          </ac:grpSpMkLst>
        </pc:grpChg>
        <pc:picChg chg="add del mod">
          <ac:chgData name="Vickers, Libby" userId="e250baef-1418-4325-b620-0f9540a0387b" providerId="ADAL" clId="{0E73EC16-7C2F-468E-8339-3379F614CA86}" dt="2026-03-12T17:26:35.801" v="443" actId="478"/>
          <ac:picMkLst>
            <pc:docMk/>
            <pc:sldMk cId="2954932530" sldId="1989"/>
            <ac:picMk id="7" creationId="{AA87E7CC-1A3C-1712-8373-5E4BE7210531}"/>
          </ac:picMkLst>
        </pc:picChg>
        <pc:picChg chg="mod">
          <ac:chgData name="Vickers, Libby" userId="e250baef-1418-4325-b620-0f9540a0387b" providerId="ADAL" clId="{0E73EC16-7C2F-468E-8339-3379F614CA86}" dt="2026-03-12T17:21:02.311" v="396"/>
          <ac:picMkLst>
            <pc:docMk/>
            <pc:sldMk cId="2954932530" sldId="1989"/>
            <ac:picMk id="9" creationId="{56BB341D-FD2B-96F1-16CF-1720C171DC03}"/>
          </ac:picMkLst>
        </pc:picChg>
        <pc:picChg chg="del mod">
          <ac:chgData name="Vickers, Libby" userId="e250baef-1418-4325-b620-0f9540a0387b" providerId="ADAL" clId="{0E73EC16-7C2F-468E-8339-3379F614CA86}" dt="2026-03-12T17:24:30.233" v="430" actId="478"/>
          <ac:picMkLst>
            <pc:docMk/>
            <pc:sldMk cId="2954932530" sldId="1989"/>
            <ac:picMk id="12" creationId="{A8352CAA-4B86-EDF7-AB0A-6FF90A2009F2}"/>
          </ac:picMkLst>
        </pc:picChg>
        <pc:picChg chg="mod">
          <ac:chgData name="Vickers, Libby" userId="e250baef-1418-4325-b620-0f9540a0387b" providerId="ADAL" clId="{0E73EC16-7C2F-468E-8339-3379F614CA86}" dt="2026-03-12T17:21:02.311" v="396"/>
          <ac:picMkLst>
            <pc:docMk/>
            <pc:sldMk cId="2954932530" sldId="1989"/>
            <ac:picMk id="13" creationId="{A806C3C6-9AC2-A04B-3332-37CE722BE055}"/>
          </ac:picMkLst>
        </pc:picChg>
      </pc:sldChg>
      <pc:sldChg chg="addSp delSp modSp add mod modAnim modNotesTx">
        <pc:chgData name="Vickers, Libby" userId="e250baef-1418-4325-b620-0f9540a0387b" providerId="ADAL" clId="{0E73EC16-7C2F-468E-8339-3379F614CA86}" dt="2026-03-12T19:16:47.020" v="1518" actId="20577"/>
        <pc:sldMkLst>
          <pc:docMk/>
          <pc:sldMk cId="515508302" sldId="1990"/>
        </pc:sldMkLst>
        <pc:spChg chg="add mod">
          <ac:chgData name="Vickers, Libby" userId="e250baef-1418-4325-b620-0f9540a0387b" providerId="ADAL" clId="{0E73EC16-7C2F-468E-8339-3379F614CA86}" dt="2026-03-12T17:29:08.616" v="463" actId="1076"/>
          <ac:spMkLst>
            <pc:docMk/>
            <pc:sldMk cId="515508302" sldId="1990"/>
            <ac:spMk id="4" creationId="{2699B08F-0070-5277-A652-089CDECC77C8}"/>
          </ac:spMkLst>
        </pc:spChg>
        <pc:grpChg chg="del">
          <ac:chgData name="Vickers, Libby" userId="e250baef-1418-4325-b620-0f9540a0387b" providerId="ADAL" clId="{0E73EC16-7C2F-468E-8339-3379F614CA86}" dt="2026-03-12T17:26:47.363" v="445" actId="478"/>
          <ac:grpSpMkLst>
            <pc:docMk/>
            <pc:sldMk cId="515508302" sldId="1990"/>
            <ac:grpSpMk id="8" creationId="{2A5EEA31-F387-70DD-96F9-715667F1BB41}"/>
          </ac:grpSpMkLst>
        </pc:grpChg>
        <pc:picChg chg="add del">
          <ac:chgData name="Vickers, Libby" userId="e250baef-1418-4325-b620-0f9540a0387b" providerId="ADAL" clId="{0E73EC16-7C2F-468E-8339-3379F614CA86}" dt="2026-03-12T17:28:33.730" v="456" actId="478"/>
          <ac:picMkLst>
            <pc:docMk/>
            <pc:sldMk cId="515508302" sldId="1990"/>
            <ac:picMk id="3" creationId="{328B0F0D-E522-98BB-0D86-CAF30A85FE79}"/>
          </ac:picMkLst>
        </pc:picChg>
        <pc:picChg chg="mod">
          <ac:chgData name="Vickers, Libby" userId="e250baef-1418-4325-b620-0f9540a0387b" providerId="ADAL" clId="{0E73EC16-7C2F-468E-8339-3379F614CA86}" dt="2026-03-12T17:26:56.112" v="447" actId="1076"/>
          <ac:picMkLst>
            <pc:docMk/>
            <pc:sldMk cId="515508302" sldId="1990"/>
            <ac:picMk id="5" creationId="{7738C309-4FA4-AF5B-6B15-74EA6D817693}"/>
          </ac:picMkLst>
        </pc:picChg>
        <pc:picChg chg="mod">
          <ac:chgData name="Vickers, Libby" userId="e250baef-1418-4325-b620-0f9540a0387b" providerId="ADAL" clId="{0E73EC16-7C2F-468E-8339-3379F614CA86}" dt="2026-03-12T17:26:52.610" v="446" actId="1076"/>
          <ac:picMkLst>
            <pc:docMk/>
            <pc:sldMk cId="515508302" sldId="1990"/>
            <ac:picMk id="7" creationId="{E2F884DB-F159-AE18-110D-CEBA8AF797BC}"/>
          </ac:picMkLst>
        </pc:picChg>
      </pc:sldChg>
      <pc:sldChg chg="addSp delSp modSp add mod modAnim modNotesTx">
        <pc:chgData name="Vickers, Libby" userId="e250baef-1418-4325-b620-0f9540a0387b" providerId="ADAL" clId="{0E73EC16-7C2F-468E-8339-3379F614CA86}" dt="2026-03-12T19:10:11.394" v="1200" actId="20577"/>
        <pc:sldMkLst>
          <pc:docMk/>
          <pc:sldMk cId="3903463887" sldId="1991"/>
        </pc:sldMkLst>
        <pc:spChg chg="add mod">
          <ac:chgData name="Vickers, Libby" userId="e250baef-1418-4325-b620-0f9540a0387b" providerId="ADAL" clId="{0E73EC16-7C2F-468E-8339-3379F614CA86}" dt="2026-03-12T17:29:23.607" v="468" actId="1035"/>
          <ac:spMkLst>
            <pc:docMk/>
            <pc:sldMk cId="3903463887" sldId="1991"/>
            <ac:spMk id="2" creationId="{A1FB9B09-9822-57D9-BBAD-450EE2C59370}"/>
          </ac:spMkLst>
        </pc:spChg>
        <pc:picChg chg="mod">
          <ac:chgData name="Vickers, Libby" userId="e250baef-1418-4325-b620-0f9540a0387b" providerId="ADAL" clId="{0E73EC16-7C2F-468E-8339-3379F614CA86}" dt="2026-03-12T17:28:26.922" v="455" actId="14100"/>
          <ac:picMkLst>
            <pc:docMk/>
            <pc:sldMk cId="3903463887" sldId="1991"/>
            <ac:picMk id="3" creationId="{34681ABF-D006-107B-212E-B511B283AEEE}"/>
          </ac:picMkLst>
        </pc:picChg>
        <pc:picChg chg="mod">
          <ac:chgData name="Vickers, Libby" userId="e250baef-1418-4325-b620-0f9540a0387b" providerId="ADAL" clId="{0E73EC16-7C2F-468E-8339-3379F614CA86}" dt="2026-03-12T17:28:19.968" v="453" actId="1076"/>
          <ac:picMkLst>
            <pc:docMk/>
            <pc:sldMk cId="3903463887" sldId="1991"/>
            <ac:picMk id="5" creationId="{CE503B39-7B48-1B0D-EE85-A5F9F9C8F0FC}"/>
          </ac:picMkLst>
        </pc:picChg>
        <pc:picChg chg="del">
          <ac:chgData name="Vickers, Libby" userId="e250baef-1418-4325-b620-0f9540a0387b" providerId="ADAL" clId="{0E73EC16-7C2F-468E-8339-3379F614CA86}" dt="2026-03-12T17:28:09.570" v="450" actId="478"/>
          <ac:picMkLst>
            <pc:docMk/>
            <pc:sldMk cId="3903463887" sldId="1991"/>
            <ac:picMk id="7" creationId="{01E47ACA-3F47-D33D-A8F5-6D743B6972C6}"/>
          </ac:picMkLst>
        </pc:picChg>
      </pc:sldChg>
      <pc:sldChg chg="addSp delSp modSp add mod modAnim modNotesTx">
        <pc:chgData name="Vickers, Libby" userId="e250baef-1418-4325-b620-0f9540a0387b" providerId="ADAL" clId="{0E73EC16-7C2F-468E-8339-3379F614CA86}" dt="2026-03-12T19:18:27.177" v="1640" actId="20577"/>
        <pc:sldMkLst>
          <pc:docMk/>
          <pc:sldMk cId="3120512901" sldId="1992"/>
        </pc:sldMkLst>
        <pc:spChg chg="add mod">
          <ac:chgData name="Vickers, Libby" userId="e250baef-1418-4325-b620-0f9540a0387b" providerId="ADAL" clId="{0E73EC16-7C2F-468E-8339-3379F614CA86}" dt="2026-03-12T17:52:08.141" v="502" actId="1076"/>
          <ac:spMkLst>
            <pc:docMk/>
            <pc:sldMk cId="3120512901" sldId="1992"/>
            <ac:spMk id="2" creationId="{B46AF7A6-75FF-9E6F-AE1A-70DEA0576142}"/>
          </ac:spMkLst>
        </pc:spChg>
        <pc:grpChg chg="del">
          <ac:chgData name="Vickers, Libby" userId="e250baef-1418-4325-b620-0f9540a0387b" providerId="ADAL" clId="{0E73EC16-7C2F-468E-8339-3379F614CA86}" dt="2026-03-12T17:51:45.717" v="498" actId="478"/>
          <ac:grpSpMkLst>
            <pc:docMk/>
            <pc:sldMk cId="3120512901" sldId="1992"/>
            <ac:grpSpMk id="6" creationId="{7439A9E8-9701-9476-A741-1E494A7A0038}"/>
          </ac:grpSpMkLst>
        </pc:grpChg>
        <pc:picChg chg="add mod">
          <ac:chgData name="Vickers, Libby" userId="e250baef-1418-4325-b620-0f9540a0387b" providerId="ADAL" clId="{0E73EC16-7C2F-468E-8339-3379F614CA86}" dt="2026-03-12T17:52:39.348" v="506" actId="14100"/>
          <ac:picMkLst>
            <pc:docMk/>
            <pc:sldMk cId="3120512901" sldId="1992"/>
            <ac:picMk id="4" creationId="{9C0850DF-2B30-C7B7-5D19-8B47F72E566E}"/>
          </ac:picMkLst>
        </pc:picChg>
        <pc:picChg chg="mod">
          <ac:chgData name="Vickers, Libby" userId="e250baef-1418-4325-b620-0f9540a0387b" providerId="ADAL" clId="{0E73EC16-7C2F-468E-8339-3379F614CA86}" dt="2026-03-12T17:51:50.951" v="499" actId="1076"/>
          <ac:picMkLst>
            <pc:docMk/>
            <pc:sldMk cId="3120512901" sldId="1992"/>
            <ac:picMk id="5" creationId="{C0A0F6F7-3746-8A33-3AA5-1BD5C49E2230}"/>
          </ac:picMkLst>
        </pc:picChg>
        <pc:picChg chg="add mod">
          <ac:chgData name="Vickers, Libby" userId="e250baef-1418-4325-b620-0f9540a0387b" providerId="ADAL" clId="{0E73EC16-7C2F-468E-8339-3379F614CA86}" dt="2026-03-12T17:53:09.123" v="508" actId="1076"/>
          <ac:picMkLst>
            <pc:docMk/>
            <pc:sldMk cId="3120512901" sldId="1992"/>
            <ac:picMk id="10" creationId="{73E64549-D40D-FA7C-40E4-3F290034BAE9}"/>
          </ac:picMkLst>
        </pc:picChg>
      </pc:sldChg>
      <pc:sldChg chg="addSp modSp add mod modAnim modNotesTx">
        <pc:chgData name="Vickers, Libby" userId="e250baef-1418-4325-b620-0f9540a0387b" providerId="ADAL" clId="{0E73EC16-7C2F-468E-8339-3379F614CA86}" dt="2026-03-12T19:42:33.320" v="2238" actId="20577"/>
        <pc:sldMkLst>
          <pc:docMk/>
          <pc:sldMk cId="2836376260" sldId="1993"/>
        </pc:sldMkLst>
        <pc:spChg chg="mod">
          <ac:chgData name="Vickers, Libby" userId="e250baef-1418-4325-b620-0f9540a0387b" providerId="ADAL" clId="{0E73EC16-7C2F-468E-8339-3379F614CA86}" dt="2026-03-12T19:25:54.535" v="1752" actId="20577"/>
          <ac:spMkLst>
            <pc:docMk/>
            <pc:sldMk cId="2836376260" sldId="1993"/>
            <ac:spMk id="5" creationId="{A1814795-BC27-0B84-0FAA-658E04D8D531}"/>
          </ac:spMkLst>
        </pc:spChg>
        <pc:spChg chg="mod">
          <ac:chgData name="Vickers, Libby" userId="e250baef-1418-4325-b620-0f9540a0387b" providerId="ADAL" clId="{0E73EC16-7C2F-468E-8339-3379F614CA86}" dt="2026-03-12T19:42:33.320" v="2238" actId="20577"/>
          <ac:spMkLst>
            <pc:docMk/>
            <pc:sldMk cId="2836376260" sldId="1993"/>
            <ac:spMk id="6" creationId="{CA574A9E-8811-6A96-B244-5F7FEE0D21BC}"/>
          </ac:spMkLst>
        </pc:spChg>
        <pc:spChg chg="add mod">
          <ac:chgData name="Vickers, Libby" userId="e250baef-1418-4325-b620-0f9540a0387b" providerId="ADAL" clId="{0E73EC16-7C2F-468E-8339-3379F614CA86}" dt="2026-03-12T19:28:25.067" v="1921" actId="1582"/>
          <ac:spMkLst>
            <pc:docMk/>
            <pc:sldMk cId="2836376260" sldId="1993"/>
            <ac:spMk id="9" creationId="{C00D19F7-E7BE-16F7-83E4-397D763F1F30}"/>
          </ac:spMkLst>
        </pc:spChg>
        <pc:picChg chg="add mod">
          <ac:chgData name="Vickers, Libby" userId="e250baef-1418-4325-b620-0f9540a0387b" providerId="ADAL" clId="{0E73EC16-7C2F-468E-8339-3379F614CA86}" dt="2026-03-12T19:24:42.454" v="1671" actId="14861"/>
          <ac:picMkLst>
            <pc:docMk/>
            <pc:sldMk cId="2836376260" sldId="1993"/>
            <ac:picMk id="8" creationId="{D2761569-5A49-3057-2D86-15C90F743957}"/>
          </ac:picMkLst>
        </pc:picChg>
      </pc:sldChg>
      <pc:sldChg chg="addSp delSp modSp add mod modAnim modNotesTx">
        <pc:chgData name="Vickers, Libby" userId="e250baef-1418-4325-b620-0f9540a0387b" providerId="ADAL" clId="{0E73EC16-7C2F-468E-8339-3379F614CA86}" dt="2026-03-13T13:43:40.858" v="3459" actId="208"/>
        <pc:sldMkLst>
          <pc:docMk/>
          <pc:sldMk cId="1370129863" sldId="1994"/>
        </pc:sldMkLst>
        <pc:spChg chg="mod">
          <ac:chgData name="Vickers, Libby" userId="e250baef-1418-4325-b620-0f9540a0387b" providerId="ADAL" clId="{0E73EC16-7C2F-468E-8339-3379F614CA86}" dt="2026-03-12T19:43:27.374" v="2291" actId="6549"/>
          <ac:spMkLst>
            <pc:docMk/>
            <pc:sldMk cId="1370129863" sldId="1994"/>
            <ac:spMk id="5" creationId="{C7558502-7F14-1B8A-0CC3-22482513FBC0}"/>
          </ac:spMkLst>
        </pc:spChg>
        <pc:spChg chg="mod">
          <ac:chgData name="Vickers, Libby" userId="e250baef-1418-4325-b620-0f9540a0387b" providerId="ADAL" clId="{0E73EC16-7C2F-468E-8339-3379F614CA86}" dt="2026-03-12T19:42:22.861" v="2224" actId="20577"/>
          <ac:spMkLst>
            <pc:docMk/>
            <pc:sldMk cId="1370129863" sldId="1994"/>
            <ac:spMk id="6" creationId="{EC6F9C22-D87B-6085-5281-CDA1EFF0C1F5}"/>
          </ac:spMkLst>
        </pc:spChg>
        <pc:spChg chg="add del mod">
          <ac:chgData name="Vickers, Libby" userId="e250baef-1418-4325-b620-0f9540a0387b" providerId="ADAL" clId="{0E73EC16-7C2F-468E-8339-3379F614CA86}" dt="2026-03-12T19:32:17.178" v="1952" actId="478"/>
          <ac:spMkLst>
            <pc:docMk/>
            <pc:sldMk cId="1370129863" sldId="1994"/>
            <ac:spMk id="10" creationId="{1464A404-E116-9067-BAE7-9584E9674AAF}"/>
          </ac:spMkLst>
        </pc:spChg>
        <pc:spChg chg="add del mod">
          <ac:chgData name="Vickers, Libby" userId="e250baef-1418-4325-b620-0f9540a0387b" providerId="ADAL" clId="{0E73EC16-7C2F-468E-8339-3379F614CA86}" dt="2026-03-12T19:32:14.085" v="1951" actId="478"/>
          <ac:spMkLst>
            <pc:docMk/>
            <pc:sldMk cId="1370129863" sldId="1994"/>
            <ac:spMk id="11" creationId="{8656E1A4-7A1E-2A51-51D2-FCE84DFB58D1}"/>
          </ac:spMkLst>
        </pc:spChg>
        <pc:spChg chg="add mod">
          <ac:chgData name="Vickers, Libby" userId="e250baef-1418-4325-b620-0f9540a0387b" providerId="ADAL" clId="{0E73EC16-7C2F-468E-8339-3379F614CA86}" dt="2026-03-12T19:45:05.972" v="2306" actId="14100"/>
          <ac:spMkLst>
            <pc:docMk/>
            <pc:sldMk cId="1370129863" sldId="1994"/>
            <ac:spMk id="17" creationId="{69C0208E-2B56-20EC-A6B7-93A2AE318F9C}"/>
          </ac:spMkLst>
        </pc:spChg>
        <pc:spChg chg="add mod">
          <ac:chgData name="Vickers, Libby" userId="e250baef-1418-4325-b620-0f9540a0387b" providerId="ADAL" clId="{0E73EC16-7C2F-468E-8339-3379F614CA86}" dt="2026-03-12T19:45:29.200" v="2313" actId="14100"/>
          <ac:spMkLst>
            <pc:docMk/>
            <pc:sldMk cId="1370129863" sldId="1994"/>
            <ac:spMk id="31" creationId="{F2DB85F8-0BD6-C344-68D1-9B187D27F23E}"/>
          </ac:spMkLst>
        </pc:spChg>
        <pc:grpChg chg="del">
          <ac:chgData name="Vickers, Libby" userId="e250baef-1418-4325-b620-0f9540a0387b" providerId="ADAL" clId="{0E73EC16-7C2F-468E-8339-3379F614CA86}" dt="2026-03-12T19:29:04.707" v="1929" actId="478"/>
          <ac:grpSpMkLst>
            <pc:docMk/>
            <pc:sldMk cId="1370129863" sldId="1994"/>
            <ac:grpSpMk id="2" creationId="{A4DD4943-3D8F-D7D6-ED5E-D5427BCC9979}"/>
          </ac:grpSpMkLst>
        </pc:grpChg>
        <pc:picChg chg="mod">
          <ac:chgData name="Vickers, Libby" userId="e250baef-1418-4325-b620-0f9540a0387b" providerId="ADAL" clId="{0E73EC16-7C2F-468E-8339-3379F614CA86}" dt="2026-03-12T19:43:37.150" v="2293" actId="1076"/>
          <ac:picMkLst>
            <pc:docMk/>
            <pc:sldMk cId="1370129863" sldId="1994"/>
            <ac:picMk id="8" creationId="{6EDEC9A3-43DE-CBC4-2AA9-F30FE96A47AA}"/>
          </ac:picMkLst>
        </pc:picChg>
        <pc:picChg chg="add del mod">
          <ac:chgData name="Vickers, Libby" userId="e250baef-1418-4325-b620-0f9540a0387b" providerId="ADAL" clId="{0E73EC16-7C2F-468E-8339-3379F614CA86}" dt="2026-03-12T19:32:11.324" v="1950" actId="478"/>
          <ac:picMkLst>
            <pc:docMk/>
            <pc:sldMk cId="1370129863" sldId="1994"/>
            <ac:picMk id="9" creationId="{5F34559E-200D-AAC5-2002-AD48C915F0B7}"/>
          </ac:picMkLst>
        </pc:picChg>
        <pc:picChg chg="add mod">
          <ac:chgData name="Vickers, Libby" userId="e250baef-1418-4325-b620-0f9540a0387b" providerId="ADAL" clId="{0E73EC16-7C2F-468E-8339-3379F614CA86}" dt="2026-03-13T13:43:40.858" v="3459" actId="208"/>
          <ac:picMkLst>
            <pc:docMk/>
            <pc:sldMk cId="1370129863" sldId="1994"/>
            <ac:picMk id="13" creationId="{2404D92A-A47F-4635-636B-3EFF6689BC98}"/>
          </ac:picMkLst>
        </pc:picChg>
        <pc:picChg chg="del">
          <ac:chgData name="Vickers, Libby" userId="e250baef-1418-4325-b620-0f9540a0387b" providerId="ADAL" clId="{0E73EC16-7C2F-468E-8339-3379F614CA86}" dt="2026-03-12T19:28:46.819" v="1927" actId="478"/>
          <ac:picMkLst>
            <pc:docMk/>
            <pc:sldMk cId="1370129863" sldId="1994"/>
            <ac:picMk id="30" creationId="{651772D8-A7B8-0E99-1080-9C8E551FA25A}"/>
          </ac:picMkLst>
        </pc:picChg>
        <pc:picChg chg="del">
          <ac:chgData name="Vickers, Libby" userId="e250baef-1418-4325-b620-0f9540a0387b" providerId="ADAL" clId="{0E73EC16-7C2F-468E-8339-3379F614CA86}" dt="2026-03-12T19:29:09.796" v="1930" actId="478"/>
          <ac:picMkLst>
            <pc:docMk/>
            <pc:sldMk cId="1370129863" sldId="1994"/>
            <ac:picMk id="35" creationId="{994D244D-716D-9382-078E-70A392651FF5}"/>
          </ac:picMkLst>
        </pc:picChg>
      </pc:sldChg>
      <pc:sldChg chg="addSp delSp modSp add mod delAnim modAnim modNotesTx">
        <pc:chgData name="Vickers, Libby" userId="e250baef-1418-4325-b620-0f9540a0387b" providerId="ADAL" clId="{0E73EC16-7C2F-468E-8339-3379F614CA86}" dt="2026-03-12T19:53:45.988" v="2766" actId="20577"/>
        <pc:sldMkLst>
          <pc:docMk/>
          <pc:sldMk cId="1415610707" sldId="1995"/>
        </pc:sldMkLst>
        <pc:spChg chg="mod">
          <ac:chgData name="Vickers, Libby" userId="e250baef-1418-4325-b620-0f9540a0387b" providerId="ADAL" clId="{0E73EC16-7C2F-468E-8339-3379F614CA86}" dt="2026-03-12T19:47:54.273" v="2349" actId="14100"/>
          <ac:spMkLst>
            <pc:docMk/>
            <pc:sldMk cId="1415610707" sldId="1995"/>
            <ac:spMk id="5" creationId="{70A9C0E4-C791-F91B-C953-73C82BF63366}"/>
          </ac:spMkLst>
        </pc:spChg>
        <pc:spChg chg="mod">
          <ac:chgData name="Vickers, Libby" userId="e250baef-1418-4325-b620-0f9540a0387b" providerId="ADAL" clId="{0E73EC16-7C2F-468E-8339-3379F614CA86}" dt="2026-03-12T19:41:59.750" v="2159" actId="20577"/>
          <ac:spMkLst>
            <pc:docMk/>
            <pc:sldMk cId="1415610707" sldId="1995"/>
            <ac:spMk id="6" creationId="{E7ED5649-B24A-4CA8-5911-4533190D12FE}"/>
          </ac:spMkLst>
        </pc:spChg>
        <pc:picChg chg="del">
          <ac:chgData name="Vickers, Libby" userId="e250baef-1418-4325-b620-0f9540a0387b" providerId="ADAL" clId="{0E73EC16-7C2F-468E-8339-3379F614CA86}" dt="2026-03-12T19:41:16.444" v="2134" actId="478"/>
          <ac:picMkLst>
            <pc:docMk/>
            <pc:sldMk cId="1415610707" sldId="1995"/>
            <ac:picMk id="8" creationId="{99449DE9-5C7F-13AA-8D5F-DD1FC52E66EE}"/>
          </ac:picMkLst>
        </pc:picChg>
        <pc:picChg chg="add mod">
          <ac:chgData name="Vickers, Libby" userId="e250baef-1418-4325-b620-0f9540a0387b" providerId="ADAL" clId="{0E73EC16-7C2F-468E-8339-3379F614CA86}" dt="2026-03-12T19:41:33.412" v="2138" actId="14861"/>
          <ac:picMkLst>
            <pc:docMk/>
            <pc:sldMk cId="1415610707" sldId="1995"/>
            <ac:picMk id="9" creationId="{A26E4D7D-9C4A-E2A4-A285-073608178EEF}"/>
          </ac:picMkLst>
        </pc:picChg>
        <pc:picChg chg="add mod">
          <ac:chgData name="Vickers, Libby" userId="e250baef-1418-4325-b620-0f9540a0387b" providerId="ADAL" clId="{0E73EC16-7C2F-468E-8339-3379F614CA86}" dt="2026-03-12T19:48:37.768" v="2354" actId="14861"/>
          <ac:picMkLst>
            <pc:docMk/>
            <pc:sldMk cId="1415610707" sldId="1995"/>
            <ac:picMk id="11" creationId="{E45998A9-D256-9A84-1E8C-6EC8917E9A15}"/>
          </ac:picMkLst>
        </pc:picChg>
      </pc:sldChg>
      <pc:sldChg chg="addSp delSp modSp add del mod">
        <pc:chgData name="Vickers, Libby" userId="e250baef-1418-4325-b620-0f9540a0387b" providerId="ADAL" clId="{0E73EC16-7C2F-468E-8339-3379F614CA86}" dt="2026-03-12T19:46:02.196" v="2314" actId="2696"/>
        <pc:sldMkLst>
          <pc:docMk/>
          <pc:sldMk cId="3895993519" sldId="1996"/>
        </pc:sldMkLst>
        <pc:spChg chg="add mod">
          <ac:chgData name="Vickers, Libby" userId="e250baef-1418-4325-b620-0f9540a0387b" providerId="ADAL" clId="{0E73EC16-7C2F-468E-8339-3379F614CA86}" dt="2026-03-12T19:44:36.760" v="2302" actId="14100"/>
          <ac:spMkLst>
            <pc:docMk/>
            <pc:sldMk cId="3895993519" sldId="1996"/>
            <ac:spMk id="4" creationId="{0359557C-EC71-F90F-7ED6-E6AAC278D52A}"/>
          </ac:spMkLst>
        </pc:spChg>
        <pc:spChg chg="mod">
          <ac:chgData name="Vickers, Libby" userId="e250baef-1418-4325-b620-0f9540a0387b" providerId="ADAL" clId="{0E73EC16-7C2F-468E-8339-3379F614CA86}" dt="2026-03-12T19:38:08.590" v="2073" actId="20577"/>
          <ac:spMkLst>
            <pc:docMk/>
            <pc:sldMk cId="3895993519" sldId="1996"/>
            <ac:spMk id="5" creationId="{1EC67359-853C-A58A-DD54-7D44BF1A745A}"/>
          </ac:spMkLst>
        </pc:spChg>
        <pc:picChg chg="add mod">
          <ac:chgData name="Vickers, Libby" userId="e250baef-1418-4325-b620-0f9540a0387b" providerId="ADAL" clId="{0E73EC16-7C2F-468E-8339-3379F614CA86}" dt="2026-03-12T19:38:15.993" v="2074" actId="1076"/>
          <ac:picMkLst>
            <pc:docMk/>
            <pc:sldMk cId="3895993519" sldId="1996"/>
            <ac:picMk id="3" creationId="{380E659D-6D36-8B1F-B99E-04D96A1D405F}"/>
          </ac:picMkLst>
        </pc:picChg>
        <pc:picChg chg="del">
          <ac:chgData name="Vickers, Libby" userId="e250baef-1418-4325-b620-0f9540a0387b" providerId="ADAL" clId="{0E73EC16-7C2F-468E-8339-3379F614CA86}" dt="2026-03-12T19:37:32.853" v="2013" actId="478"/>
          <ac:picMkLst>
            <pc:docMk/>
            <pc:sldMk cId="3895993519" sldId="1996"/>
            <ac:picMk id="8" creationId="{032217E3-8736-2145-98EF-8891D2002E9F}"/>
          </ac:picMkLst>
        </pc:picChg>
        <pc:picChg chg="del">
          <ac:chgData name="Vickers, Libby" userId="e250baef-1418-4325-b620-0f9540a0387b" providerId="ADAL" clId="{0E73EC16-7C2F-468E-8339-3379F614CA86}" dt="2026-03-12T19:37:29.865" v="2012" actId="478"/>
          <ac:picMkLst>
            <pc:docMk/>
            <pc:sldMk cId="3895993519" sldId="1996"/>
            <ac:picMk id="13" creationId="{F7E533F5-D9C0-92C8-2DE7-0F7AC8094F2E}"/>
          </ac:picMkLst>
        </pc:picChg>
      </pc:sldChg>
      <pc:sldChg chg="addSp modSp add mod modNotesTx">
        <pc:chgData name="Vickers, Libby" userId="e250baef-1418-4325-b620-0f9540a0387b" providerId="ADAL" clId="{0E73EC16-7C2F-468E-8339-3379F614CA86}" dt="2026-03-12T19:52:46.907" v="2598" actId="20577"/>
        <pc:sldMkLst>
          <pc:docMk/>
          <pc:sldMk cId="1991609478" sldId="1997"/>
        </pc:sldMkLst>
        <pc:spChg chg="mod">
          <ac:chgData name="Vickers, Libby" userId="e250baef-1418-4325-b620-0f9540a0387b" providerId="ADAL" clId="{0E73EC16-7C2F-468E-8339-3379F614CA86}" dt="2026-03-12T19:40:09.525" v="2133" actId="1076"/>
          <ac:spMkLst>
            <pc:docMk/>
            <pc:sldMk cId="1991609478" sldId="1997"/>
            <ac:spMk id="5" creationId="{2A2AF206-7295-776E-7C76-240B539E63C0}"/>
          </ac:spMkLst>
        </pc:spChg>
        <pc:spChg chg="mod">
          <ac:chgData name="Vickers, Libby" userId="e250baef-1418-4325-b620-0f9540a0387b" providerId="ADAL" clId="{0E73EC16-7C2F-468E-8339-3379F614CA86}" dt="2026-03-12T19:42:12.280" v="2184" actId="20577"/>
          <ac:spMkLst>
            <pc:docMk/>
            <pc:sldMk cId="1991609478" sldId="1997"/>
            <ac:spMk id="6" creationId="{AC263029-64FA-5B7A-CAC2-477A8170E9D8}"/>
          </ac:spMkLst>
        </pc:spChg>
        <pc:spChg chg="add mod">
          <ac:chgData name="Vickers, Libby" userId="e250baef-1418-4325-b620-0f9540a0387b" providerId="ADAL" clId="{0E73EC16-7C2F-468E-8339-3379F614CA86}" dt="2026-03-12T19:46:20.040" v="2317" actId="14100"/>
          <ac:spMkLst>
            <pc:docMk/>
            <pc:sldMk cId="1991609478" sldId="1997"/>
            <ac:spMk id="7" creationId="{AD47A638-B24A-F8B2-F86E-FD3CDD0DD900}"/>
          </ac:spMkLst>
        </pc:spChg>
        <pc:spChg chg="add mod">
          <ac:chgData name="Vickers, Libby" userId="e250baef-1418-4325-b620-0f9540a0387b" providerId="ADAL" clId="{0E73EC16-7C2F-468E-8339-3379F614CA86}" dt="2026-03-12T19:47:09.233" v="2337" actId="14100"/>
          <ac:spMkLst>
            <pc:docMk/>
            <pc:sldMk cId="1991609478" sldId="1997"/>
            <ac:spMk id="8" creationId="{B50337D6-F70D-B53F-03A7-38D3F94332D5}"/>
          </ac:spMkLst>
        </pc:spChg>
        <pc:picChg chg="mod">
          <ac:chgData name="Vickers, Libby" userId="e250baef-1418-4325-b620-0f9540a0387b" providerId="ADAL" clId="{0E73EC16-7C2F-468E-8339-3379F614CA86}" dt="2026-03-12T19:39:18.876" v="2087" actId="1076"/>
          <ac:picMkLst>
            <pc:docMk/>
            <pc:sldMk cId="1991609478" sldId="1997"/>
            <ac:picMk id="3" creationId="{C71A9C52-7016-0AE0-B0C4-46E1BCDD7EF8}"/>
          </ac:picMkLst>
        </pc:picChg>
        <pc:picChg chg="add mod">
          <ac:chgData name="Vickers, Libby" userId="e250baef-1418-4325-b620-0f9540a0387b" providerId="ADAL" clId="{0E73EC16-7C2F-468E-8339-3379F614CA86}" dt="2026-03-12T19:39:20.784" v="2088" actId="1076"/>
          <ac:picMkLst>
            <pc:docMk/>
            <pc:sldMk cId="1991609478" sldId="1997"/>
            <ac:picMk id="4" creationId="{7CE943A5-ED56-1EF0-697D-1350DF9747B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1"/>
      <dgm:spPr/>
      <dgm:t>
        <a:bodyPr/>
        <a:lstStyle/>
        <a:p>
          <a:endParaRPr lang="en-US"/>
        </a:p>
      </dgm:t>
    </dgm:pt>
    <dgm:pt modelId="{679A8AFA-A7E4-C645-8C2B-45766FED0BFE}">
      <dgm:prSet phldrT="[Text]"/>
      <dgm:spPr/>
      <dgm:t>
        <a:bodyPr/>
        <a:lstStyle/>
        <a:p>
          <a:r>
            <a:rPr lang="en-US">
              <a:latin typeface="Avenir Next" panose="020B0503020202020204" pitchFamily="34" charset="0"/>
            </a:rPr>
            <a:t>Member</a:t>
          </a: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dgm:spPr/>
      <dgm:t>
        <a:bodyPr/>
        <a:lstStyle/>
        <a:p>
          <a:r>
            <a:rPr lang="en-US">
              <a:latin typeface="Avenir Next" panose="020B0503020202020204" pitchFamily="34" charset="0"/>
            </a:rPr>
            <a:t>Post, </a:t>
          </a:r>
          <a:r>
            <a:rPr lang="en-US" err="1">
              <a:latin typeface="Avenir Next" panose="020B0503020202020204" pitchFamily="34" charset="0"/>
            </a:rPr>
            <a:t>Sqdn</a:t>
          </a:r>
          <a:r>
            <a:rPr lang="en-US">
              <a:latin typeface="Avenir Next" panose="020B0503020202020204" pitchFamily="34" charset="0"/>
            </a:rPr>
            <a:t>, District, County</a:t>
          </a: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dgm:spPr/>
      <dgm:t>
        <a:bodyPr/>
        <a:lstStyle/>
        <a:p>
          <a:r>
            <a:rPr lang="en-US">
              <a:latin typeface="Avenir Next" panose="020B0503020202020204" pitchFamily="34" charset="0"/>
            </a:rPr>
            <a:t>National</a:t>
          </a: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custScaleX="369965">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en-US" b="1" i="0">
              <a:latin typeface="Avenir Next Demi Bold" panose="020B0503020202020204" pitchFamily="34" charset="0"/>
            </a:rPr>
            <a:t>TAL and SAL Member Details &amp; Management	</a:t>
          </a: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en-US" b="1" i="0">
              <a:latin typeface="Avenir Next Demi Bold" panose="020B0503020202020204" pitchFamily="34" charset="0"/>
            </a:rPr>
            <a:t>Officer Administrative Tools &amp; Reports</a:t>
          </a: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r>
            <a:rPr lang="en-US" b="1" i="0">
              <a:latin typeface="Avenir Next Demi Bold" panose="020B0503020202020204" pitchFamily="34" charset="0"/>
            </a:rPr>
            <a:t>Online Member Renewal &amp; Post/Squadron Membership Processing</a:t>
          </a: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3125772"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945689"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a:latin typeface="Avenir Next" panose="020B0503020202020204" pitchFamily="34" charset="0"/>
            </a:rPr>
            <a:t>Member</a:t>
          </a:r>
        </a:p>
      </dsp:txBody>
      <dsp:txXfrm>
        <a:off x="3945689" y="1339439"/>
        <a:ext cx="2061287" cy="1030397"/>
      </dsp:txXfrm>
    </dsp:sp>
    <dsp:sp modelId="{6D00407C-3482-FE49-B74E-E1B67329D750}">
      <dsp:nvSpPr>
        <dsp:cNvPr id="0" name=""/>
        <dsp:cNvSpPr/>
      </dsp:nvSpPr>
      <dsp:spPr>
        <a:xfrm>
          <a:off x="2095477"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137197" y="3483466"/>
          <a:ext cx="7626041"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a:latin typeface="Avenir Next" panose="020B0503020202020204" pitchFamily="34" charset="0"/>
            </a:rPr>
            <a:t>Post, </a:t>
          </a:r>
          <a:r>
            <a:rPr lang="en-US" sz="3900" kern="1200" err="1">
              <a:latin typeface="Avenir Next" panose="020B0503020202020204" pitchFamily="34" charset="0"/>
            </a:rPr>
            <a:t>Sqdn</a:t>
          </a:r>
          <a:r>
            <a:rPr lang="en-US" sz="3900" kern="1200">
              <a:latin typeface="Avenir Next" panose="020B0503020202020204" pitchFamily="34" charset="0"/>
            </a:rPr>
            <a:t>, District, County</a:t>
          </a:r>
        </a:p>
      </dsp:txBody>
      <dsp:txXfrm>
        <a:off x="137197" y="3483466"/>
        <a:ext cx="7626041" cy="1030397"/>
      </dsp:txXfrm>
    </dsp:sp>
    <dsp:sp modelId="{183C4595-1DFE-A44C-83FA-CE618ECEEAA2}">
      <dsp:nvSpPr>
        <dsp:cNvPr id="0" name=""/>
        <dsp:cNvSpPr/>
      </dsp:nvSpPr>
      <dsp:spPr>
        <a:xfrm>
          <a:off x="3389790"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950566"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a:latin typeface="Avenir Next" panose="020B0503020202020204" pitchFamily="34" charset="0"/>
            </a:rPr>
            <a:t>National</a:t>
          </a:r>
        </a:p>
      </dsp:txBody>
      <dsp:txXfrm>
        <a:off x="3950566"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i="0" kern="1200">
              <a:latin typeface="Avenir Next Demi Bold" panose="020B0503020202020204" pitchFamily="34" charset="0"/>
            </a:rPr>
            <a:t>TAL and SAL Member Details &amp; Management	</a:t>
          </a: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i="0" kern="1200">
              <a:latin typeface="Avenir Next Demi Bold" panose="020B0503020202020204" pitchFamily="34" charset="0"/>
            </a:rPr>
            <a:t>Officer Administrative Tools &amp; Reports</a:t>
          </a: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i="0" kern="1200">
              <a:latin typeface="Avenir Next Demi Bold" panose="020B0503020202020204" pitchFamily="34" charset="0"/>
            </a:rPr>
            <a:t>Online Member Renewal &amp; Post/Squadron Membership Processing</a:t>
          </a: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legion.org/dispatch"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MyLegion is a secure website for American Legion and Sons of the American Legion members.</a:t>
            </a:r>
          </a:p>
        </p:txBody>
      </p:sp>
    </p:spTree>
    <p:extLst>
      <p:ext uri="{BB962C8B-B14F-4D97-AF65-F5344CB8AC3E}">
        <p14:creationId xmlns:p14="http://schemas.microsoft.com/office/powerpoint/2010/main" val="220795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Resources help you find a post or accredited service officers with step-by-step help documentation to assist with MyLegion tools for members and leadership.  Links to veteran’s crisis line and Vet Ride are also available.</a:t>
            </a:r>
          </a:p>
          <a:p>
            <a:endParaRPr lang="en-US" dirty="0"/>
          </a:p>
        </p:txBody>
      </p:sp>
    </p:spTree>
    <p:extLst>
      <p:ext uri="{BB962C8B-B14F-4D97-AF65-F5344CB8AC3E}">
        <p14:creationId xmlns:p14="http://schemas.microsoft.com/office/powerpoint/2010/main" val="1001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06E6-F06C-7265-8BC6-4812859578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04D7C-ACBF-8C95-F376-7BEE6BBE0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648480-2300-391A-31F4-304812BE305B}"/>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Using the service officer directory, you can enter your state and distance to find one near you.</a:t>
            </a:r>
          </a:p>
          <a:p>
            <a:endParaRPr lang="en-US" dirty="0"/>
          </a:p>
        </p:txBody>
      </p:sp>
    </p:spTree>
    <p:extLst>
      <p:ext uri="{BB962C8B-B14F-4D97-AF65-F5344CB8AC3E}">
        <p14:creationId xmlns:p14="http://schemas.microsoft.com/office/powerpoint/2010/main" val="304890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Shop link navigates to National Flag &amp; Emblem and Contact  re-directs to </a:t>
            </a:r>
            <a:r>
              <a:rPr lang="en-US" sz="2200" b="0" i="0" dirty="0" err="1">
                <a:effectLst/>
                <a:latin typeface="Avenir Next" panose="020B0503020202020204" pitchFamily="34" charset="0"/>
                <a:ea typeface="+mn-ea"/>
                <a:cs typeface="+mn-cs"/>
                <a:sym typeface="Helvetica Neue"/>
              </a:rPr>
              <a:t>legion.org’s</a:t>
            </a:r>
            <a:r>
              <a:rPr lang="en-US" sz="2200" b="0" i="0" dirty="0">
                <a:effectLst/>
                <a:latin typeface="Avenir Next" panose="020B0503020202020204" pitchFamily="34" charset="0"/>
                <a:ea typeface="+mn-ea"/>
                <a:cs typeface="+mn-cs"/>
                <a:sym typeface="Helvetica Neue"/>
              </a:rPr>
              <a:t> National HQ directory.</a:t>
            </a:r>
          </a:p>
          <a:p>
            <a:r>
              <a:rPr lang="en-US" sz="2200" b="0" i="0" dirty="0">
                <a:effectLst/>
                <a:latin typeface="Avenir Next" panose="020B0503020202020204" pitchFamily="34" charset="0"/>
                <a:ea typeface="+mn-ea"/>
                <a:cs typeface="+mn-cs"/>
                <a:sym typeface="Helvetica Neue"/>
              </a:rPr>
              <a:t>To view membership details and manage your account click on My Account. </a:t>
            </a:r>
            <a:r>
              <a:rPr lang="en-US" i="0" dirty="0"/>
              <a:t>&lt;1&gt;</a:t>
            </a:r>
          </a:p>
          <a:p>
            <a:endParaRPr lang="en-US" i="0" dirty="0"/>
          </a:p>
        </p:txBody>
      </p:sp>
    </p:spTree>
    <p:extLst>
      <p:ext uri="{BB962C8B-B14F-4D97-AF65-F5344CB8AC3E}">
        <p14:creationId xmlns:p14="http://schemas.microsoft.com/office/powerpoint/2010/main" val="2376233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My Account provides membership detail summaries for American Legion and Sons of the American Legion membership. </a:t>
            </a:r>
            <a:r>
              <a:rPr lang="en-US" sz="2400" i="0" dirty="0"/>
              <a:t>&lt;1&gt; It include member status, renewal status, post and squadron number, member ID, join date and continuous years.   Members of both The American Legion and SAL are known as dual members and will have the same membership 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When a renewal is available the renew now button will display.  To renew, click the renew now button.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p>
          <a:p>
            <a:endParaRPr lang="en-US" dirty="0"/>
          </a:p>
        </p:txBody>
      </p:sp>
    </p:spTree>
    <p:extLst>
      <p:ext uri="{BB962C8B-B14F-4D97-AF65-F5344CB8AC3E}">
        <p14:creationId xmlns:p14="http://schemas.microsoft.com/office/powerpoint/2010/main" val="1701236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200" b="0" i="0" dirty="0">
                <a:effectLst/>
                <a:latin typeface="Avenir Next" panose="020B0503020202020204" pitchFamily="34" charset="0"/>
                <a:ea typeface="+mn-ea"/>
                <a:cs typeface="+mn-cs"/>
                <a:sym typeface="Helvetica Neue"/>
              </a:rPr>
              <a:t>Primary contact information is found in the center of the page. You can also edit your primary mailing address, phone number and email address.  You cannot edit your name in this area.  Name updates can be made using the left menu option Name and Demographics</a:t>
            </a:r>
            <a:r>
              <a:rPr lang="en-US" sz="2400" i="0" dirty="0">
                <a:effectLst/>
                <a:latin typeface="Calibri" panose="020F0502020204030204" pitchFamily="34" charset="0"/>
                <a:ea typeface="Calibri" panose="020F0502020204030204" pitchFamily="34" charset="0"/>
                <a:cs typeface="Times New Roman" panose="02020603050405020304" pitchFamily="18" charset="0"/>
              </a:rPr>
              <a:t>.</a:t>
            </a:r>
            <a:endParaRPr lang="en-US" sz="2200" b="0" i="0" dirty="0">
              <a:effectLst/>
              <a:latin typeface="Avenir Next" panose="020B0503020202020204" pitchFamily="34" charset="0"/>
              <a:ea typeface="+mn-ea"/>
              <a:cs typeface="+mn-cs"/>
              <a:sym typeface="Helvetica Neue"/>
            </a:endParaRPr>
          </a:p>
        </p:txBody>
      </p:sp>
    </p:spTree>
    <p:extLst>
      <p:ext uri="{BB962C8B-B14F-4D97-AF65-F5344CB8AC3E}">
        <p14:creationId xmlns:p14="http://schemas.microsoft.com/office/powerpoint/2010/main" val="2154775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F6588-C469-F296-BE27-594BEF250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8031E-3A7A-3FF9-2733-DE7047F47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1D62CB-860A-6016-3D0C-7E18583879A1}"/>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To add an image to your record, click “Add” in your profile.  &lt;1&gt;You will be asked to choose a file.  Click on “choose file” to open saved images.  Note, only specified file types are supported.</a:t>
            </a:r>
          </a:p>
        </p:txBody>
      </p:sp>
    </p:spTree>
    <p:extLst>
      <p:ext uri="{BB962C8B-B14F-4D97-AF65-F5344CB8AC3E}">
        <p14:creationId xmlns:p14="http://schemas.microsoft.com/office/powerpoint/2010/main" val="2700729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D6671-DB6A-1F7A-0712-FE85D285F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D3CA8-4853-9C9C-99A9-D18D6BA0D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85A5A-6EC0-6F98-41E2-142776BCFD0A}"/>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Once you locate the image, click on the image and select “Open”.</a:t>
            </a:r>
          </a:p>
        </p:txBody>
      </p:sp>
    </p:spTree>
    <p:extLst>
      <p:ext uri="{BB962C8B-B14F-4D97-AF65-F5344CB8AC3E}">
        <p14:creationId xmlns:p14="http://schemas.microsoft.com/office/powerpoint/2010/main" val="2223664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FE573-DB9D-AA7F-561F-453E95F2E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956F2-AA14-BA24-CCD1-AB89D3758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A8098-20BF-504D-9135-14A670ED0E9B}"/>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next step is to upload the file.  After the file upload it appears for review.  Click “save” to add the image.</a:t>
            </a:r>
          </a:p>
        </p:txBody>
      </p:sp>
    </p:spTree>
    <p:extLst>
      <p:ext uri="{BB962C8B-B14F-4D97-AF65-F5344CB8AC3E}">
        <p14:creationId xmlns:p14="http://schemas.microsoft.com/office/powerpoint/2010/main" val="774926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29C47-AA64-223B-115A-55270DB5F3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18765-C73F-7324-BF08-E627557F61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C206DB-24BD-06EE-691C-76456D7896D1}"/>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Images can be updated or removed.  Click edit below the image. &lt;1&gt;  Choose another file to replace or click “remove” to delete the image from your record.</a:t>
            </a:r>
          </a:p>
        </p:txBody>
      </p:sp>
    </p:spTree>
    <p:extLst>
      <p:ext uri="{BB962C8B-B14F-4D97-AF65-F5344CB8AC3E}">
        <p14:creationId xmlns:p14="http://schemas.microsoft.com/office/powerpoint/2010/main" val="3988254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Name and demographic information allows you to update your name, date of birth and gender.  If you notice your record is flagged as deceased in error, contact our department headquarters.  From the left menu, select Name &amp; Demographics to open the window.</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There are 2 sections in this area.  Each has an Edit option. Let’s look at the demographics section.  Click edit to the right of demographics.</a:t>
            </a:r>
          </a:p>
          <a:p>
            <a:endParaRPr lang="en-US" dirty="0"/>
          </a:p>
        </p:txBody>
      </p:sp>
    </p:spTree>
    <p:extLst>
      <p:ext uri="{BB962C8B-B14F-4D97-AF65-F5344CB8AC3E}">
        <p14:creationId xmlns:p14="http://schemas.microsoft.com/office/powerpoint/2010/main" val="63945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a:t>MyLegion provides The American Legion and Sons of The American Legion members online access to their membership details and management tools.  It also gives administrative officer’s tools for membership management and reports.  </a:t>
            </a:r>
          </a:p>
          <a:p>
            <a:pPr marL="0" marR="0" lvl="0" indent="0" defTabSz="457200" eaLnBrk="1" fontAlgn="auto" latinLnBrk="0" hangingPunct="1">
              <a:lnSpc>
                <a:spcPct val="117999"/>
              </a:lnSpc>
              <a:spcBef>
                <a:spcPts val="0"/>
              </a:spcBef>
              <a:spcAft>
                <a:spcPts val="0"/>
              </a:spcAft>
              <a:buClrTx/>
              <a:buSzTx/>
              <a:buFontTx/>
              <a:buNone/>
              <a:tabLst/>
              <a:defRPr/>
            </a:pPr>
            <a:endParaRPr lang="en-US"/>
          </a:p>
          <a:p>
            <a:pPr marL="0" marR="0" lvl="0" indent="0" defTabSz="457200" eaLnBrk="1" fontAlgn="auto" latinLnBrk="0" hangingPunct="1">
              <a:lnSpc>
                <a:spcPct val="117999"/>
              </a:lnSpc>
              <a:spcBef>
                <a:spcPts val="0"/>
              </a:spcBef>
              <a:spcAft>
                <a:spcPts val="0"/>
              </a:spcAft>
              <a:buClrTx/>
              <a:buSzTx/>
              <a:buFontTx/>
              <a:buNone/>
              <a:tabLst/>
              <a:defRPr/>
            </a:pPr>
            <a:r>
              <a:rPr lang="en-US"/>
              <a:t>MyLegion allow members to renew online and set renewal preferences.  Administrative officers of posts and squadrons can process membership online through their registered myLegion account.</a:t>
            </a:r>
          </a:p>
        </p:txBody>
      </p:sp>
    </p:spTree>
    <p:extLst>
      <p:ext uri="{BB962C8B-B14F-4D97-AF65-F5344CB8AC3E}">
        <p14:creationId xmlns:p14="http://schemas.microsoft.com/office/powerpoint/2010/main" val="1757941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dirty="0"/>
              <a:t>Enter updates and save.  Checking the deceased box will change member status to deceased.  Deceased status will stop renewal notices, publications and subscriptions and end any committee assignments.</a:t>
            </a:r>
          </a:p>
          <a:p>
            <a:endParaRPr lang="en-US" dirty="0"/>
          </a:p>
        </p:txBody>
      </p:sp>
    </p:spTree>
    <p:extLst>
      <p:ext uri="{BB962C8B-B14F-4D97-AF65-F5344CB8AC3E}">
        <p14:creationId xmlns:p14="http://schemas.microsoft.com/office/powerpoint/2010/main" val="669210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Military service provides branch of service, conflict and retirement information and are required fields for Legion members.   Using the Add, Edit or Delete links you can manage this information.  Members can list multiple branches and conflicts. </a:t>
            </a:r>
          </a:p>
        </p:txBody>
      </p:sp>
    </p:spTree>
    <p:extLst>
      <p:ext uri="{BB962C8B-B14F-4D97-AF65-F5344CB8AC3E}">
        <p14:creationId xmlns:p14="http://schemas.microsoft.com/office/powerpoint/2010/main" val="1589540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To add or remove alternate phone number or email address you must use the left menu item “Contact Information”.</a:t>
            </a:r>
            <a:endParaRPr lang="en-US" sz="2400" i="0" dirty="0"/>
          </a:p>
          <a:p>
            <a:endParaRPr lang="en-US" sz="2400" i="0" dirty="0"/>
          </a:p>
          <a:p>
            <a:r>
              <a:rPr lang="en-US" sz="2200" b="0" i="0" dirty="0">
                <a:effectLst/>
                <a:latin typeface="Avenir Next" panose="020B0503020202020204" pitchFamily="34" charset="0"/>
                <a:ea typeface="+mn-ea"/>
                <a:cs typeface="+mn-cs"/>
                <a:sym typeface="Helvetica Neue"/>
              </a:rPr>
              <a:t>Main contact information is listed on leadership rosters and reports.  Use the add, update and delete links to maintain your contact information.</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All phone numbers and emails will display in this window.  Notice the email address does not have a delete option.  Main email address information cannot be deleted.  To update your email address, select the edit button.  It is required to have a main email address on your membership record to have a MyLegion account.</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If you are currently using your email address as your MyLegion username, updating the main email does not update your username.  It does update the email associated with your account.  Any future username or password requests will be sent to the primary  email address on file.</a:t>
            </a:r>
          </a:p>
        </p:txBody>
      </p:sp>
    </p:spTree>
    <p:extLst>
      <p:ext uri="{BB962C8B-B14F-4D97-AF65-F5344CB8AC3E}">
        <p14:creationId xmlns:p14="http://schemas.microsoft.com/office/powerpoint/2010/main" val="3237960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Addresses allow you to add an alternate address and set address preferences.  Information set as Main is the primary contact information and cannot be deleted.</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Only one main contact can be assigned.  You can add alternate address information for subscriptions and committee communications.  </a:t>
            </a:r>
          </a:p>
        </p:txBody>
      </p:sp>
    </p:spTree>
    <p:extLst>
      <p:ext uri="{BB962C8B-B14F-4D97-AF65-F5344CB8AC3E}">
        <p14:creationId xmlns:p14="http://schemas.microsoft.com/office/powerpoint/2010/main" val="2155005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Emergency contact information can be useful in case of an emergency if you are attending a convention, event, or visiting your local post.</a:t>
            </a:r>
            <a:endParaRPr lang="en-US" sz="2400" i="0" dirty="0"/>
          </a:p>
          <a:p>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b="0" i="0" dirty="0">
                <a:effectLst/>
                <a:latin typeface="Avenir Next" panose="020B0503020202020204" pitchFamily="34" charset="0"/>
                <a:ea typeface="+mn-ea"/>
                <a:cs typeface="+mn-cs"/>
                <a:sym typeface="Helvetica Neue"/>
              </a:rPr>
              <a:t>Add single or multiple contacts and designate the priority of who to contact via phone. </a:t>
            </a:r>
            <a:r>
              <a:rPr lang="en-US" sz="2400" i="0" dirty="0">
                <a:effectLst/>
                <a:latin typeface="Calibri" panose="020F0502020204030204" pitchFamily="34" charset="0"/>
                <a:ea typeface="Calibri" panose="020F0502020204030204" pitchFamily="34" charset="0"/>
                <a:cs typeface="Times New Roman" panose="02020603050405020304" pitchFamily="18" charset="0"/>
              </a:rPr>
              <a:t>&lt;1&gt; Click “Add New Emergency Contact”, enter data and save. </a:t>
            </a:r>
          </a:p>
          <a:p>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i="0" dirty="0">
                <a:effectLst/>
                <a:latin typeface="Calibri" panose="020F0502020204030204" pitchFamily="34" charset="0"/>
                <a:ea typeface="Calibri" panose="020F0502020204030204" pitchFamily="34" charset="0"/>
                <a:cs typeface="Times New Roman" panose="02020603050405020304" pitchFamily="18" charset="0"/>
              </a:rPr>
              <a:t>You can add multiple contacts or delete/edit as needed.</a:t>
            </a:r>
          </a:p>
        </p:txBody>
      </p:sp>
    </p:spTree>
    <p:extLst>
      <p:ext uri="{BB962C8B-B14F-4D97-AF65-F5344CB8AC3E}">
        <p14:creationId xmlns:p14="http://schemas.microsoft.com/office/powerpoint/2010/main" val="1458416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Username/Password allows users to update log in credentials.  This link opens a self-service window that shows your current username and primary email associated with your account. </a:t>
            </a:r>
            <a:endParaRPr lang="en-US" sz="2400" i="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Notice a new tab opens in your browser.  When complete with reviewing or updating information, close the tab to return to your MyLegion account.</a:t>
            </a:r>
            <a:endParaRPr lang="en-US" sz="2400" i="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effectLst/>
              <a:latin typeface="Calibri" panose="020F0502020204030204" pitchFamily="34" charset="0"/>
              <a:cs typeface="Times New Roman" panose="02020603050405020304" pitchFamily="18" charset="0"/>
            </a:endParaRPr>
          </a:p>
          <a:p>
            <a:r>
              <a:rPr lang="en-US" sz="2400" i="0" dirty="0"/>
              <a:t>Your account profile includes username and primary email address.  MyLegion accounts are associated with the primary email address on file.  Your username does not have to be an email address but is recommended.  </a:t>
            </a:r>
          </a:p>
          <a:p>
            <a:endParaRPr lang="en-US" sz="2400" i="0" dirty="0"/>
          </a:p>
          <a:p>
            <a:r>
              <a:rPr lang="en-US" sz="2400" i="0" dirty="0"/>
              <a:t>The email address listed in the self-service window is the primary, or main email address.  Updating the email in Username/Password directs all future forgot username and passwords to this email.  </a:t>
            </a:r>
          </a:p>
          <a:p>
            <a:endParaRPr lang="en-US" sz="2400" i="0" dirty="0"/>
          </a:p>
          <a:p>
            <a:r>
              <a:rPr lang="en-US" sz="2400" i="0" dirty="0"/>
              <a:t>You can also enable or disable 2 factor authentication from this window.  Enter new information and save.  </a:t>
            </a:r>
            <a:endParaRPr lang="en-US" sz="2400" i="0"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9325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To update your password in the self-service window you must know your current password. If you have logged in with a saved password and do not know it, use the “Send Password Reset Link” where a link will be sent to your primary email address.</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If you know your current password, enter it with the new password and click ‘Update Password’.</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Password requirements include:  1 Uppercase letter, 1 Lowercase letter, 1 Number, 1 symbol, and have an eight-character minimum.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4923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Like many other web applications, myLegion users can log in using other online identities as a single sign on process.  Allowing fewer passwords to remember</a:t>
            </a:r>
            <a:r>
              <a:rPr lang="en-US" sz="2400" i="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i="1" dirty="0"/>
          </a:p>
        </p:txBody>
      </p:sp>
    </p:spTree>
    <p:extLst>
      <p:ext uri="{BB962C8B-B14F-4D97-AF65-F5344CB8AC3E}">
        <p14:creationId xmlns:p14="http://schemas.microsoft.com/office/powerpoint/2010/main" val="2218381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Two-factor authentication is an extra layer of security to ensure that you're the only person who can access your account, even if someone knows your password. This extra security measure requires you to verify your identity using a randomized code we'll send you each time you attempt to log in.</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If you set up 2 factor authentication, you can disable through self-service.</a:t>
            </a:r>
          </a:p>
        </p:txBody>
      </p:sp>
    </p:spTree>
    <p:extLst>
      <p:ext uri="{BB962C8B-B14F-4D97-AF65-F5344CB8AC3E}">
        <p14:creationId xmlns:p14="http://schemas.microsoft.com/office/powerpoint/2010/main" val="1625466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To print your membership card, go to Membership Card.  </a:t>
            </a:r>
          </a:p>
          <a:p>
            <a:r>
              <a:rPr lang="en-US" sz="2200" b="0" i="0" dirty="0">
                <a:effectLst/>
                <a:latin typeface="Avenir Next" panose="020B0503020202020204" pitchFamily="34" charset="0"/>
                <a:ea typeface="+mn-ea"/>
                <a:cs typeface="+mn-cs"/>
                <a:sym typeface="Helvetica Neue"/>
              </a:rPr>
              <a:t>If you are a new member, please allow up to 30 minutes for your digital card to become available.</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Legion and Sons of the American Legion membership cards can be printed.  Only current membership cards are available.  Legion and Sons of the American Legion membership cards can be printed.  Only current membership cards are available. Click the link for the card to print.  </a:t>
            </a:r>
          </a:p>
        </p:txBody>
      </p:sp>
    </p:spTree>
    <p:extLst>
      <p:ext uri="{BB962C8B-B14F-4D97-AF65-F5344CB8AC3E}">
        <p14:creationId xmlns:p14="http://schemas.microsoft.com/office/powerpoint/2010/main" val="360161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dirty="0">
                <a:cs typeface="Calibri"/>
              </a:rPr>
              <a:t>Access myLegion through The American Legion National website legion.org.  Legion.org is a public site.</a:t>
            </a:r>
          </a:p>
          <a:p>
            <a:endParaRPr lang="en-US" sz="2400" i="0" dirty="0">
              <a:cs typeface="Calibri"/>
            </a:endParaRPr>
          </a:p>
          <a:p>
            <a:r>
              <a:rPr lang="en-US" sz="2400" i="0" dirty="0">
                <a:cs typeface="Calibri"/>
              </a:rPr>
              <a:t>Located at the top of the page is a link for MyLegion.</a:t>
            </a:r>
          </a:p>
          <a:p>
            <a:endParaRPr lang="en-US" sz="2400" dirty="0"/>
          </a:p>
          <a:p>
            <a:endParaRPr lang="en-US" dirty="0"/>
          </a:p>
        </p:txBody>
      </p:sp>
    </p:spTree>
    <p:extLst>
      <p:ext uri="{BB962C8B-B14F-4D97-AF65-F5344CB8AC3E}">
        <p14:creationId xmlns:p14="http://schemas.microsoft.com/office/powerpoint/2010/main" val="3890803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The card is available to print or save from your web browser.  A pdf document will open in your browser to save or print.</a:t>
            </a:r>
            <a:r>
              <a:rPr lang="en-US" dirty="0"/>
              <a:t>&lt;1&gt;</a:t>
            </a:r>
          </a:p>
        </p:txBody>
      </p:sp>
    </p:spTree>
    <p:extLst>
      <p:ext uri="{BB962C8B-B14F-4D97-AF65-F5344CB8AC3E}">
        <p14:creationId xmlns:p14="http://schemas.microsoft.com/office/powerpoint/2010/main" val="1115719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View membership status and manage automated renewal in Membership Details.</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MyLegion allows you to set up auto renewal.  Members set up for auto renewal will have their credit cards charged and do not receive renewal notices.  Auto renew is available for both American Legion and Sons of the American Legion members.  You will have to set up each auto renewal separate if you are a dual member.</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A credit card must be saved prior to setting up auto renewal.  Credit card information is stored in Saved Credit Cards.</a:t>
            </a:r>
          </a:p>
        </p:txBody>
      </p:sp>
    </p:spTree>
    <p:extLst>
      <p:ext uri="{BB962C8B-B14F-4D97-AF65-F5344CB8AC3E}">
        <p14:creationId xmlns:p14="http://schemas.microsoft.com/office/powerpoint/2010/main" val="4136745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Paid Up For Life opens the paid up for life application for Legion members.</a:t>
            </a:r>
          </a:p>
        </p:txBody>
      </p:sp>
    </p:spTree>
    <p:extLst>
      <p:ext uri="{BB962C8B-B14F-4D97-AF65-F5344CB8AC3E}">
        <p14:creationId xmlns:p14="http://schemas.microsoft.com/office/powerpoint/2010/main" val="2108998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38D4D-57BB-2643-6D47-2588F08A5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24643-2729-41EF-1F48-244ED22D09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D5862-1077-75A3-5E91-2E13E207492A}"/>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application provides a quote to purchase or set up a time payment plan.</a:t>
            </a:r>
          </a:p>
        </p:txBody>
      </p:sp>
    </p:spTree>
    <p:extLst>
      <p:ext uri="{BB962C8B-B14F-4D97-AF65-F5344CB8AC3E}">
        <p14:creationId xmlns:p14="http://schemas.microsoft.com/office/powerpoint/2010/main" val="1137062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American Legion offers exclusive discount programs for members of The American Legion and Sons of the American Legion.  Discount provider information and codes are only available to members.</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Discount codes are found only when logged into myLegion or legion.org.  Select the area of interest to view provider contact information and exclusive discount codes.</a:t>
            </a:r>
          </a:p>
        </p:txBody>
      </p:sp>
    </p:spTree>
    <p:extLst>
      <p:ext uri="{BB962C8B-B14F-4D97-AF65-F5344CB8AC3E}">
        <p14:creationId xmlns:p14="http://schemas.microsoft.com/office/powerpoint/2010/main" val="2021742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Committees list current, future and past positions reported to national headquarters.   Missing information regarding your officer history can be clarified through your department headquarters.</a:t>
            </a:r>
          </a:p>
        </p:txBody>
      </p:sp>
    </p:spTree>
    <p:extLst>
      <p:ext uri="{BB962C8B-B14F-4D97-AF65-F5344CB8AC3E}">
        <p14:creationId xmlns:p14="http://schemas.microsoft.com/office/powerpoint/2010/main" val="199636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Dispatch is an American Legion National Headquarters monthly online newsletter that provides post, district and department leaders with news relevant to membership, post activities and national American Legion news.</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A monthly Digital Dispatch e-newsletter is sent directly to subscribers’ email inboxes. The e-newsletter features headlines with clickable links to the full stories on the Digital Dispatch web page, </a:t>
            </a:r>
            <a:r>
              <a:rPr lang="en-US" sz="2200" b="0" i="0" u="none" strike="noStrike" dirty="0">
                <a:effectLst/>
                <a:latin typeface="Avenir Next" panose="020B0503020202020204" pitchFamily="34" charset="0"/>
                <a:ea typeface="+mn-ea"/>
                <a:cs typeface="+mn-cs"/>
                <a:sym typeface="Helvetica Neue"/>
                <a:hlinkClick r:id="rId3"/>
              </a:rPr>
              <a:t>www.legion.org/dispatch</a:t>
            </a:r>
            <a:r>
              <a:rPr lang="en-US" sz="2200" b="0" i="0" dirty="0">
                <a:effectLst/>
                <a:latin typeface="Avenir Next" panose="020B0503020202020204" pitchFamily="34" charset="0"/>
                <a:ea typeface="+mn-ea"/>
                <a:cs typeface="+mn-cs"/>
                <a:sym typeface="Helvetica Neue"/>
              </a:rPr>
              <a:t>. </a:t>
            </a:r>
          </a:p>
          <a:p>
            <a:endParaRPr lang="en-US" sz="2400" i="0" dirty="0"/>
          </a:p>
        </p:txBody>
      </p:sp>
    </p:spTree>
    <p:extLst>
      <p:ext uri="{BB962C8B-B14F-4D97-AF65-F5344CB8AC3E}">
        <p14:creationId xmlns:p14="http://schemas.microsoft.com/office/powerpoint/2010/main" val="2898338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E-newsletters allows you to opt in or out of online subscriptions. There are 3 sections.  Flag &amp; Emblem, Media, and Membership.</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Check the box to select individual subscriptions.  Unless specified these subscriptions will be emailed to the main email address on file.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Once all options are selected, save changes.</a:t>
            </a:r>
          </a:p>
        </p:txBody>
      </p:sp>
    </p:spTree>
    <p:extLst>
      <p:ext uri="{BB962C8B-B14F-4D97-AF65-F5344CB8AC3E}">
        <p14:creationId xmlns:p14="http://schemas.microsoft.com/office/powerpoint/2010/main" val="4110932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Members receive a 12-month free subscription to The American Legion Magazine.  This publication has gone digital. Current and past issues for 2 years are in your My Account subscriptions menu.  To view past issues, go to archives using the upper menu Magazine option.</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Expired members will receive an Access Denied message.  Access to online magazine requires active  American Legion, Sons of the American Legion membership, or paid subscription.</a:t>
            </a:r>
          </a:p>
          <a:p>
            <a:endParaRPr lang="en-US" sz="2200" b="0" i="0" dirty="0">
              <a:effectLst/>
              <a:latin typeface="Avenir Next" panose="020B0503020202020204" pitchFamily="34" charset="0"/>
              <a:ea typeface="+mn-ea"/>
              <a:cs typeface="+mn-cs"/>
              <a:sym typeface="Helvetica Neue"/>
            </a:endParaRPr>
          </a:p>
        </p:txBody>
      </p:sp>
    </p:spTree>
    <p:extLst>
      <p:ext uri="{BB962C8B-B14F-4D97-AF65-F5344CB8AC3E}">
        <p14:creationId xmlns:p14="http://schemas.microsoft.com/office/powerpoint/2010/main" val="1337066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dirty="0"/>
              <a:t>Purchase history shows current open orders and history of payments made for membership and subscriptions.   Expand the date range to view past payments.</a:t>
            </a:r>
          </a:p>
        </p:txBody>
      </p:sp>
    </p:spTree>
    <p:extLst>
      <p:ext uri="{BB962C8B-B14F-4D97-AF65-F5344CB8AC3E}">
        <p14:creationId xmlns:p14="http://schemas.microsoft.com/office/powerpoint/2010/main" val="273883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Begin by logging in </a:t>
            </a:r>
            <a:r>
              <a:rPr lang="en-US" sz="2000" i="0" dirty="0">
                <a:cs typeface="Calibri"/>
              </a:rPr>
              <a:t>with your username and password.  If you don’t have an account, click register to create one using the email address on your membership record.</a:t>
            </a:r>
          </a:p>
          <a:p>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p:txBody>
      </p:sp>
    </p:spTree>
    <p:extLst>
      <p:ext uri="{BB962C8B-B14F-4D97-AF65-F5344CB8AC3E}">
        <p14:creationId xmlns:p14="http://schemas.microsoft.com/office/powerpoint/2010/main" val="2418007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77D29-498C-2FB2-CA8C-40D229086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4F3EF-5A1D-A231-D485-D273A5EC1F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C5A1FD-6DC4-F98A-6D1E-F66AC699E634}"/>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Donation history provides a date range search to view donations made to American Legion Charities.</a:t>
            </a:r>
            <a:endParaRPr lang="en-US" sz="2400" b="0" i="0" dirty="0"/>
          </a:p>
        </p:txBody>
      </p:sp>
    </p:spTree>
    <p:extLst>
      <p:ext uri="{BB962C8B-B14F-4D97-AF65-F5344CB8AC3E}">
        <p14:creationId xmlns:p14="http://schemas.microsoft.com/office/powerpoint/2010/main" val="17643606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dirty="0"/>
              <a:t>Members can enter, maintain, and save credit card information for auto renewal, donations, and purchases.  </a:t>
            </a:r>
          </a:p>
          <a:p>
            <a:endParaRPr lang="en-US" sz="2400" b="0" i="0" dirty="0"/>
          </a:p>
          <a:p>
            <a:r>
              <a:rPr lang="en-US" sz="2400" b="0" i="0" dirty="0"/>
              <a:t>If no card is stored, you can add one.  Go to add New Card, enter card information and Save. </a:t>
            </a:r>
          </a:p>
          <a:p>
            <a:endParaRPr lang="en-US" sz="2400" b="0" i="0" dirty="0"/>
          </a:p>
          <a:p>
            <a:r>
              <a:rPr lang="en-US" sz="2400" b="0" i="0" dirty="0"/>
              <a:t>At any time, you can update, remove or add another card.</a:t>
            </a:r>
          </a:p>
        </p:txBody>
      </p:sp>
    </p:spTree>
    <p:extLst>
      <p:ext uri="{BB962C8B-B14F-4D97-AF65-F5344CB8AC3E}">
        <p14:creationId xmlns:p14="http://schemas.microsoft.com/office/powerpoint/2010/main" val="1952855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r>
              <a:rPr lang="en-US" sz="1400" i="0"/>
              <a:t>Learn more about MyLegion using “Find Help” and go to How to use MyLegion.org.  </a:t>
            </a:r>
          </a:p>
        </p:txBody>
      </p:sp>
    </p:spTree>
    <p:extLst>
      <p:ext uri="{BB962C8B-B14F-4D97-AF65-F5344CB8AC3E}">
        <p14:creationId xmlns:p14="http://schemas.microsoft.com/office/powerpoint/2010/main" val="3854517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Step by step instructions, videos and training presentations will assist with how to manage your member account and groups in MyLegion.    </a:t>
            </a:r>
          </a:p>
          <a:p>
            <a:endParaRPr lang="en-US"/>
          </a:p>
        </p:txBody>
      </p:sp>
      <p:sp>
        <p:nvSpPr>
          <p:cNvPr id="4" name="Slide Number Placeholder 3"/>
          <p:cNvSpPr>
            <a:spLocks noGrp="1"/>
          </p:cNvSpPr>
          <p:nvPr>
            <p:ph type="sldNum" sz="quarter" idx="5"/>
          </p:nvPr>
        </p:nvSpPr>
        <p:spPr/>
        <p:txBody>
          <a:bodyPr/>
          <a:lstStyle/>
          <a:p>
            <a:fld id="{DED9A413-938C-544F-8A29-8074E2BC8166}" type="slidenum">
              <a:rPr lang="en-US" smtClean="0"/>
              <a:t>43</a:t>
            </a:fld>
            <a:endParaRPr lang="en-US"/>
          </a:p>
        </p:txBody>
      </p:sp>
    </p:spTree>
    <p:extLst>
      <p:ext uri="{BB962C8B-B14F-4D97-AF65-F5344CB8AC3E}">
        <p14:creationId xmlns:p14="http://schemas.microsoft.com/office/powerpoint/2010/main" val="34162909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1734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From the MyLegion home page you will find menus that include links to membership, subscriptions, donations, help resources, Flag &amp; Emblem and contact information.</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Membership links include  online join for Legion members only, online renewal, and Paid Up for Life information.  Paid Up for Life is a national program for Legion members only.  Use these links to view member discounts, and frequently asked questions about membership eligibility.  </a:t>
            </a:r>
          </a:p>
          <a:p>
            <a:endParaRPr lang="en-US" dirty="0"/>
          </a:p>
        </p:txBody>
      </p:sp>
    </p:spTree>
    <p:extLst>
      <p:ext uri="{BB962C8B-B14F-4D97-AF65-F5344CB8AC3E}">
        <p14:creationId xmlns:p14="http://schemas.microsoft.com/office/powerpoint/2010/main" val="344725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Membership in The American Legion includes The American Legion Magazine in digital format from the Subscriptions menu, a link to monthly Dispatch articles and set up options for online E-Newsletters.  </a:t>
            </a:r>
          </a:p>
          <a:p>
            <a:endParaRPr lang="en-US" dirty="0"/>
          </a:p>
        </p:txBody>
      </p:sp>
    </p:spTree>
    <p:extLst>
      <p:ext uri="{BB962C8B-B14F-4D97-AF65-F5344CB8AC3E}">
        <p14:creationId xmlns:p14="http://schemas.microsoft.com/office/powerpoint/2010/main" val="196482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BC412-E5BC-1212-32E5-997C45CE0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A2497-4955-BCFF-9FC1-58DB5D16E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21231-52A4-7323-380C-A1632BB40A6C}"/>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 Digital magazine provides contact information for national staff to assist with opting in and out of digital magazine subscriptions.</a:t>
            </a:r>
          </a:p>
          <a:p>
            <a:pPr marL="0" marR="0" lvl="0" indent="0" defTabSz="457200" eaLnBrk="1" fontAlgn="auto" latinLnBrk="0" hangingPunct="1">
              <a:lnSpc>
                <a:spcPct val="117999"/>
              </a:lnSpc>
              <a:spcBef>
                <a:spcPts val="0"/>
              </a:spcBef>
              <a:spcAft>
                <a:spcPts val="0"/>
              </a:spcAft>
              <a:buClrTx/>
              <a:buSzTx/>
              <a:buFontTx/>
              <a:buNone/>
              <a:tabLst/>
              <a:defRPr/>
            </a:pPr>
            <a:endParaRPr lang="en-US" sz="2200" b="0" i="0" dirty="0">
              <a:effectLst/>
              <a:latin typeface="Avenir Next" panose="020B0503020202020204" pitchFamily="34" charset="0"/>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You will also find the link to request past publications through National Headquarters digital archives.</a:t>
            </a:r>
          </a:p>
          <a:p>
            <a:endParaRPr lang="en-US" dirty="0"/>
          </a:p>
        </p:txBody>
      </p:sp>
    </p:spTree>
    <p:extLst>
      <p:ext uri="{BB962C8B-B14F-4D97-AF65-F5344CB8AC3E}">
        <p14:creationId xmlns:p14="http://schemas.microsoft.com/office/powerpoint/2010/main" val="2357864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DBC83-781F-2BC9-23C7-03F39F64B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A98CA1-51E1-4AE8-C4BE-342B2C8469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6895EC-626E-3D0C-62A3-2860B2DE377B}"/>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The Magazine option at the bottom of the list provides a link for non-members to purchase and renew their subscription or members to purchase additional subscriptions.</a:t>
            </a:r>
          </a:p>
          <a:p>
            <a:endParaRPr lang="en-US" dirty="0"/>
          </a:p>
        </p:txBody>
      </p:sp>
    </p:spTree>
    <p:extLst>
      <p:ext uri="{BB962C8B-B14F-4D97-AF65-F5344CB8AC3E}">
        <p14:creationId xmlns:p14="http://schemas.microsoft.com/office/powerpoint/2010/main" val="12639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Online giving opportunities can be set up through a MyLegion account.  The give menu provides information about planned giving, vehicle donations and corporate sponsorships.  Questions about giving to American Legion charities are answered in frequent questions.   </a:t>
            </a:r>
          </a:p>
        </p:txBody>
      </p:sp>
    </p:spTree>
    <p:extLst>
      <p:ext uri="{BB962C8B-B14F-4D97-AF65-F5344CB8AC3E}">
        <p14:creationId xmlns:p14="http://schemas.microsoft.com/office/powerpoint/2010/main" val="3114709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ABOUT MYLEGION</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2666203499"/>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150865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ABOUT MYLEGION</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77901481"/>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Paragraph Text – Avenir Next Regular</a:t>
            </a:r>
          </a:p>
          <a:p>
            <a:pPr lvl="1"/>
            <a:r>
              <a:rPr lang="en-US"/>
              <a:t>Paragraph Text – Avenir Next o Regular</a:t>
            </a:r>
          </a:p>
          <a:p>
            <a:pPr lvl="2"/>
            <a:r>
              <a:rPr lang="en-US"/>
              <a:t>Paragraph Text – Avenir Next Regular</a:t>
            </a:r>
          </a:p>
          <a:p>
            <a:pPr lvl="3"/>
            <a:r>
              <a:rPr lang="en-US"/>
              <a:t>Paragraph Text – Avenir Next Regular</a:t>
            </a:r>
          </a:p>
          <a:p>
            <a:pPr lvl="4"/>
            <a:r>
              <a:rPr lang="en-US"/>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5.png"/><Relationship Id="rId5" Type="http://schemas.openxmlformats.org/officeDocument/2006/relationships/image" Target="../media/image22.png"/><Relationship Id="rId10"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37.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1.png"/><Relationship Id="rId5" Type="http://schemas.openxmlformats.org/officeDocument/2006/relationships/image" Target="../media/image22.png"/><Relationship Id="rId10" Type="http://schemas.openxmlformats.org/officeDocument/2006/relationships/image" Target="../media/image40.png"/><Relationship Id="rId4" Type="http://schemas.openxmlformats.org/officeDocument/2006/relationships/image" Target="../media/image21.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6.png"/><Relationship Id="rId5" Type="http://schemas.openxmlformats.org/officeDocument/2006/relationships/image" Target="../media/image22.png"/><Relationship Id="rId10" Type="http://schemas.openxmlformats.org/officeDocument/2006/relationships/image" Target="../media/image45.png"/><Relationship Id="rId4" Type="http://schemas.openxmlformats.org/officeDocument/2006/relationships/image" Target="../media/image21.pn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9.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8.png"/><Relationship Id="rId5" Type="http://schemas.openxmlformats.org/officeDocument/2006/relationships/image" Target="../media/image22.png"/><Relationship Id="rId10" Type="http://schemas.openxmlformats.org/officeDocument/2006/relationships/image" Target="../media/image47.png"/><Relationship Id="rId4" Type="http://schemas.openxmlformats.org/officeDocument/2006/relationships/image" Target="../media/image21.png"/><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2.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50.png"/><Relationship Id="rId4" Type="http://schemas.openxmlformats.org/officeDocument/2006/relationships/image" Target="../media/image21.png"/><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8.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5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63.png"/><Relationship Id="rId5" Type="http://schemas.openxmlformats.org/officeDocument/2006/relationships/image" Target="../media/image22.png"/><Relationship Id="rId10" Type="http://schemas.openxmlformats.org/officeDocument/2006/relationships/image" Target="../media/image62.png"/><Relationship Id="rId4" Type="http://schemas.openxmlformats.org/officeDocument/2006/relationships/image" Target="../media/image21.png"/><Relationship Id="rId9" Type="http://schemas.openxmlformats.org/officeDocument/2006/relationships/image" Target="../media/image26.pn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64.png"/><Relationship Id="rId4" Type="http://schemas.openxmlformats.org/officeDocument/2006/relationships/image" Target="../media/image21.png"/><Relationship Id="rId9"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66.png"/><Relationship Id="rId4" Type="http://schemas.openxmlformats.org/officeDocument/2006/relationships/image" Target="../media/image21.png"/><Relationship Id="rId9" Type="http://schemas.openxmlformats.org/officeDocument/2006/relationships/image" Target="../media/image26.png"/></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68.png"/><Relationship Id="rId4" Type="http://schemas.openxmlformats.org/officeDocument/2006/relationships/image" Target="../media/image21.png"/><Relationship Id="rId9" Type="http://schemas.openxmlformats.org/officeDocument/2006/relationships/image" Target="../media/image26.png"/></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2.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70.png"/><Relationship Id="rId4" Type="http://schemas.openxmlformats.org/officeDocument/2006/relationships/image" Target="../media/image21.png"/><Relationship Id="rId9" Type="http://schemas.openxmlformats.org/officeDocument/2006/relationships/image" Target="../media/image26.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4.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70.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75.pn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7.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70.png"/><Relationship Id="rId4" Type="http://schemas.openxmlformats.org/officeDocument/2006/relationships/image" Target="../media/image21.png"/><Relationship Id="rId9" Type="http://schemas.openxmlformats.org/officeDocument/2006/relationships/image" Target="../media/image26.png"/></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8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78.png"/><Relationship Id="rId4" Type="http://schemas.openxmlformats.org/officeDocument/2006/relationships/image" Target="../media/image21.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78.png"/><Relationship Id="rId4" Type="http://schemas.openxmlformats.org/officeDocument/2006/relationships/image" Target="../media/image21.png"/><Relationship Id="rId9" Type="http://schemas.openxmlformats.org/officeDocument/2006/relationships/image" Target="../media/image26.png"/></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2.png"/><Relationship Id="rId5" Type="http://schemas.openxmlformats.org/officeDocument/2006/relationships/image" Target="../media/image22.png"/><Relationship Id="rId10" Type="http://schemas.openxmlformats.org/officeDocument/2006/relationships/image" Target="../media/image78.png"/><Relationship Id="rId4" Type="http://schemas.openxmlformats.org/officeDocument/2006/relationships/image" Target="../media/image21.png"/><Relationship Id="rId9" Type="http://schemas.openxmlformats.org/officeDocument/2006/relationships/image" Target="../media/image26.png"/></Relationships>
</file>

<file path=ppt/slides/_rels/slide4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3.png"/><Relationship Id="rId7"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8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F06A2D-0BC4-2537-A011-BDE8306A0740}"/>
              </a:ext>
            </a:extLst>
          </p:cNvPr>
          <p:cNvSpPr/>
          <p:nvPr/>
        </p:nvSpPr>
        <p:spPr>
          <a:xfrm>
            <a:off x="7311807" y="-32615"/>
            <a:ext cx="10028456" cy="9786215"/>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703857" y="36720"/>
            <a:ext cx="7847013" cy="1309934"/>
          </a:xfrm>
        </p:spPr>
        <p:txBody>
          <a:bodyPr/>
          <a:lstStyle/>
          <a:p>
            <a:r>
              <a:rPr lang="en-US" dirty="0"/>
              <a:t>MANAGE YOUR MEMBERSHIP</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703857" y="1607222"/>
            <a:ext cx="9382872" cy="3628165"/>
          </a:xfrm>
        </p:spPr>
        <p:txBody>
          <a:bodyPr/>
          <a:lstStyle/>
          <a:p>
            <a:pPr marL="457200" indent="-457200">
              <a:buFont typeface="Arial" panose="020B0604020202020204" pitchFamily="34" charset="0"/>
              <a:buChar char="•"/>
            </a:pPr>
            <a:r>
              <a:rPr lang="en-US" dirty="0"/>
              <a:t>View member only discounts</a:t>
            </a:r>
          </a:p>
          <a:p>
            <a:pPr marL="457200" indent="-457200">
              <a:buFont typeface="Arial" panose="020B0604020202020204" pitchFamily="34" charset="0"/>
              <a:buChar char="•"/>
            </a:pPr>
            <a:r>
              <a:rPr lang="en-US" dirty="0"/>
              <a:t>Locate service officers.</a:t>
            </a:r>
          </a:p>
          <a:p>
            <a:pPr marL="457200" indent="-457200">
              <a:buFont typeface="Arial" panose="020B0604020202020204" pitchFamily="34" charset="0"/>
              <a:buChar char="•"/>
            </a:pPr>
            <a:r>
              <a:rPr lang="en-US" dirty="0"/>
              <a:t>View and manage membership details, publications, and subscriptions.</a:t>
            </a:r>
          </a:p>
          <a:p>
            <a:endParaRPr lang="en-US" dirty="0"/>
          </a:p>
          <a:p>
            <a:endParaRPr lang="en-US" dirty="0"/>
          </a:p>
          <a:p>
            <a:endParaRPr lang="en-US" dirty="0"/>
          </a:p>
        </p:txBody>
      </p:sp>
      <p:sp>
        <p:nvSpPr>
          <p:cNvPr id="5" name="Subtitle 2">
            <a:extLst>
              <a:ext uri="{FF2B5EF4-FFF2-40B4-BE49-F238E27FC236}">
                <a16:creationId xmlns:a16="http://schemas.microsoft.com/office/drawing/2014/main" id="{C08C1C5A-848A-6FE8-83B9-146972EBD59C}"/>
              </a:ext>
            </a:extLst>
          </p:cNvPr>
          <p:cNvSpPr txBox="1">
            <a:spLocks/>
          </p:cNvSpPr>
          <p:nvPr/>
        </p:nvSpPr>
        <p:spPr>
          <a:xfrm>
            <a:off x="7469037" y="8846659"/>
            <a:ext cx="9811702" cy="987970"/>
          </a:xfrm>
          <a:prstGeom prst="rect">
            <a:avLst/>
          </a:prstGeom>
        </p:spPr>
        <p:txBody>
          <a:bodyPr vert="horz" lIns="91440" tIns="45720" rIns="91440" bIns="45720" rtlCol="0" anchor="t">
            <a:noAutofit/>
          </a:bodyPr>
          <a:lstStyle>
            <a:lvl1pPr marL="0" indent="0" algn="l" defTabSz="1300460" rtl="0" eaLnBrk="1" latinLnBrk="0" hangingPunct="1">
              <a:lnSpc>
                <a:spcPct val="100000"/>
              </a:lnSpc>
              <a:spcBef>
                <a:spcPts val="0"/>
              </a:spcBef>
              <a:buFont typeface="Arial" panose="020B0604020202020204" pitchFamily="34" charset="0"/>
              <a:buNone/>
              <a:defRPr sz="3200" b="0" i="0" kern="1200">
                <a:solidFill>
                  <a:schemeClr val="bg1"/>
                </a:solidFill>
                <a:latin typeface="Avenir Next" panose="020B0503020202020204" pitchFamily="34" charset="0"/>
                <a:ea typeface="+mn-ea"/>
                <a:cs typeface="+mn-cs"/>
              </a:defRPr>
            </a:lvl1pPr>
            <a:lvl2pPr marL="650230" indent="0" algn="ctr" defTabSz="1300460" rtl="0" eaLnBrk="1" latinLnBrk="0" hangingPunct="1">
              <a:lnSpc>
                <a:spcPct val="90000"/>
              </a:lnSpc>
              <a:spcBef>
                <a:spcPts val="711"/>
              </a:spcBef>
              <a:buFont typeface="Arial" panose="020B0604020202020204" pitchFamily="34" charset="0"/>
              <a:buNone/>
              <a:defRPr sz="2844" kern="1200">
                <a:solidFill>
                  <a:schemeClr val="tx1"/>
                </a:solidFill>
                <a:latin typeface="Avenir Next" panose="020B0503020202020204" pitchFamily="34" charset="0"/>
                <a:ea typeface="+mn-ea"/>
                <a:cs typeface="+mn-cs"/>
              </a:defRPr>
            </a:lvl2pPr>
            <a:lvl3pPr marL="1300460" indent="0" algn="ctr" defTabSz="1300460" rtl="0" eaLnBrk="1" latinLnBrk="0" hangingPunct="1">
              <a:lnSpc>
                <a:spcPct val="90000"/>
              </a:lnSpc>
              <a:spcBef>
                <a:spcPts val="711"/>
              </a:spcBef>
              <a:buFont typeface="Arial" panose="020B0604020202020204" pitchFamily="34" charset="0"/>
              <a:buNone/>
              <a:defRPr sz="2560" kern="1200">
                <a:solidFill>
                  <a:schemeClr val="tx1"/>
                </a:solidFill>
                <a:latin typeface="Avenir Next" panose="020B0503020202020204" pitchFamily="34" charset="0"/>
                <a:ea typeface="+mn-ea"/>
                <a:cs typeface="+mn-cs"/>
              </a:defRPr>
            </a:lvl3pPr>
            <a:lvl4pPr marL="1950690"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4pPr>
            <a:lvl5pPr marL="260091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5pPr>
            <a:lvl6pPr marL="325114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6pPr>
            <a:lvl7pPr marL="390137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7pPr>
            <a:lvl8pPr marL="455160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8pPr>
            <a:lvl9pPr marL="520183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9pPr>
          </a:lstStyle>
          <a:p>
            <a:pPr algn="r"/>
            <a:r>
              <a:rPr lang="en-US">
                <a:latin typeface="Avenir Next"/>
              </a:rPr>
              <a:t>2026</a:t>
            </a:r>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DC81AC-D9BA-91F7-4402-8BB06C5C5008}"/>
              </a:ext>
            </a:extLst>
          </p:cNvPr>
          <p:cNvSpPr/>
          <p:nvPr/>
        </p:nvSpPr>
        <p:spPr>
          <a:xfrm>
            <a:off x="-484094" y="0"/>
            <a:ext cx="6113930" cy="111162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8E197C2-EA8C-6E77-DE49-C0FAD5E451CE}"/>
              </a:ext>
            </a:extLst>
          </p:cNvPr>
          <p:cNvGrpSpPr/>
          <p:nvPr/>
        </p:nvGrpSpPr>
        <p:grpSpPr>
          <a:xfrm>
            <a:off x="1794250" y="215746"/>
            <a:ext cx="13751761" cy="9322108"/>
            <a:chOff x="1794250" y="215746"/>
            <a:chExt cx="13751761" cy="9322108"/>
          </a:xfrm>
        </p:grpSpPr>
        <p:pic>
          <p:nvPicPr>
            <p:cNvPr id="7" name="Picture 6">
              <a:extLst>
                <a:ext uri="{FF2B5EF4-FFF2-40B4-BE49-F238E27FC236}">
                  <a16:creationId xmlns:a16="http://schemas.microsoft.com/office/drawing/2014/main" id="{8F8691D2-EE4B-FCD4-5EC1-FCD4C6650402}"/>
                </a:ext>
              </a:extLst>
            </p:cNvPr>
            <p:cNvPicPr>
              <a:picLocks noChangeAspect="1"/>
            </p:cNvPicPr>
            <p:nvPr/>
          </p:nvPicPr>
          <p:blipFill>
            <a:blip r:embed="rId3"/>
            <a:stretch>
              <a:fillRect/>
            </a:stretch>
          </p:blipFill>
          <p:spPr>
            <a:xfrm>
              <a:off x="1794250" y="215746"/>
              <a:ext cx="13751761" cy="9322108"/>
            </a:xfrm>
            <a:prstGeom prst="rect">
              <a:avLst/>
            </a:prstGeom>
          </p:spPr>
        </p:pic>
        <p:pic>
          <p:nvPicPr>
            <p:cNvPr id="8" name="Picture 7">
              <a:extLst>
                <a:ext uri="{FF2B5EF4-FFF2-40B4-BE49-F238E27FC236}">
                  <a16:creationId xmlns:a16="http://schemas.microsoft.com/office/drawing/2014/main" id="{68352401-E32D-9AB0-B663-495C8D28ADD9}"/>
                </a:ext>
              </a:extLst>
            </p:cNvPr>
            <p:cNvPicPr>
              <a:picLocks noChangeAspect="1"/>
            </p:cNvPicPr>
            <p:nvPr/>
          </p:nvPicPr>
          <p:blipFill>
            <a:blip r:embed="rId4"/>
            <a:stretch>
              <a:fillRect/>
            </a:stretch>
          </p:blipFill>
          <p:spPr>
            <a:xfrm>
              <a:off x="10240615" y="5985948"/>
              <a:ext cx="3422597" cy="3516047"/>
            </a:xfrm>
            <a:prstGeom prst="rect">
              <a:avLst/>
            </a:prstGeom>
          </p:spPr>
        </p:pic>
      </p:grpSp>
      <p:pic>
        <p:nvPicPr>
          <p:cNvPr id="5" name="Picture 4">
            <a:extLst>
              <a:ext uri="{FF2B5EF4-FFF2-40B4-BE49-F238E27FC236}">
                <a16:creationId xmlns:a16="http://schemas.microsoft.com/office/drawing/2014/main" id="{E9EBD4DC-AC73-81D8-4E83-4D503D095BB3}"/>
              </a:ext>
            </a:extLst>
          </p:cNvPr>
          <p:cNvPicPr>
            <a:picLocks noChangeAspect="1"/>
          </p:cNvPicPr>
          <p:nvPr/>
        </p:nvPicPr>
        <p:blipFill>
          <a:blip r:embed="rId5"/>
          <a:stretch>
            <a:fillRect/>
          </a:stretch>
        </p:blipFill>
        <p:spPr>
          <a:xfrm>
            <a:off x="6847032" y="1594884"/>
            <a:ext cx="3646197" cy="4400582"/>
          </a:xfrm>
          <a:prstGeom prst="rect">
            <a:avLst/>
          </a:prstGeom>
          <a:ln w="76200">
            <a:solidFill>
              <a:srgbClr val="FFC000"/>
            </a:solidFill>
          </a:ln>
          <a:effectLst>
            <a:glow rad="101600">
              <a:srgbClr val="FFC000">
                <a:alpha val="60000"/>
              </a:srgbClr>
            </a:glow>
          </a:effectLst>
        </p:spPr>
      </p:pic>
    </p:spTree>
    <p:extLst>
      <p:ext uri="{BB962C8B-B14F-4D97-AF65-F5344CB8AC3E}">
        <p14:creationId xmlns:p14="http://schemas.microsoft.com/office/powerpoint/2010/main" val="398210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96CA6-34C9-3EF3-8E69-70F8238605B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AC20223D-0FED-CF20-B932-D542CC3CF993}"/>
              </a:ext>
            </a:extLst>
          </p:cNvPr>
          <p:cNvSpPr/>
          <p:nvPr/>
        </p:nvSpPr>
        <p:spPr>
          <a:xfrm>
            <a:off x="-484094" y="0"/>
            <a:ext cx="6113930" cy="111162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0A0F6F7-3746-8A33-3AA5-1BD5C49E2230}"/>
              </a:ext>
            </a:extLst>
          </p:cNvPr>
          <p:cNvPicPr>
            <a:picLocks noChangeAspect="1"/>
          </p:cNvPicPr>
          <p:nvPr/>
        </p:nvPicPr>
        <p:blipFill>
          <a:blip r:embed="rId3"/>
          <a:stretch>
            <a:fillRect/>
          </a:stretch>
        </p:blipFill>
        <p:spPr>
          <a:xfrm>
            <a:off x="1091691" y="555812"/>
            <a:ext cx="3646197" cy="4400582"/>
          </a:xfrm>
          <a:prstGeom prst="rect">
            <a:avLst/>
          </a:prstGeom>
          <a:ln w="76200">
            <a:solidFill>
              <a:srgbClr val="FFC000"/>
            </a:solidFill>
          </a:ln>
          <a:effectLst>
            <a:glow rad="101600">
              <a:srgbClr val="FFC000">
                <a:alpha val="60000"/>
              </a:srgbClr>
            </a:glow>
          </a:effectLst>
        </p:spPr>
      </p:pic>
      <p:sp>
        <p:nvSpPr>
          <p:cNvPr id="2" name="Arrow: Right 1">
            <a:extLst>
              <a:ext uri="{FF2B5EF4-FFF2-40B4-BE49-F238E27FC236}">
                <a16:creationId xmlns:a16="http://schemas.microsoft.com/office/drawing/2014/main" id="{B46AF7A6-75FF-9E6F-AE1A-70DEA0576142}"/>
              </a:ext>
            </a:extLst>
          </p:cNvPr>
          <p:cNvSpPr/>
          <p:nvPr/>
        </p:nvSpPr>
        <p:spPr>
          <a:xfrm>
            <a:off x="374514" y="2041554"/>
            <a:ext cx="717177" cy="8426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0850DF-2B30-C7B7-5D19-8B47F72E566E}"/>
              </a:ext>
            </a:extLst>
          </p:cNvPr>
          <p:cNvPicPr>
            <a:picLocks noChangeAspect="1"/>
          </p:cNvPicPr>
          <p:nvPr/>
        </p:nvPicPr>
        <p:blipFill>
          <a:blip r:embed="rId4"/>
          <a:stretch>
            <a:fillRect/>
          </a:stretch>
        </p:blipFill>
        <p:spPr>
          <a:xfrm>
            <a:off x="5455064" y="496765"/>
            <a:ext cx="10002333" cy="3501494"/>
          </a:xfrm>
          <a:prstGeom prst="rect">
            <a:avLst/>
          </a:prstGeom>
        </p:spPr>
      </p:pic>
      <p:pic>
        <p:nvPicPr>
          <p:cNvPr id="10" name="Picture 9">
            <a:extLst>
              <a:ext uri="{FF2B5EF4-FFF2-40B4-BE49-F238E27FC236}">
                <a16:creationId xmlns:a16="http://schemas.microsoft.com/office/drawing/2014/main" id="{73E64549-D40D-FA7C-40E4-3F290034BAE9}"/>
              </a:ext>
            </a:extLst>
          </p:cNvPr>
          <p:cNvPicPr>
            <a:picLocks noChangeAspect="1"/>
          </p:cNvPicPr>
          <p:nvPr/>
        </p:nvPicPr>
        <p:blipFill>
          <a:blip r:embed="rId5"/>
          <a:stretch>
            <a:fillRect/>
          </a:stretch>
        </p:blipFill>
        <p:spPr>
          <a:xfrm>
            <a:off x="5629836" y="4151792"/>
            <a:ext cx="9464860" cy="4892464"/>
          </a:xfrm>
          <a:prstGeom prst="rect">
            <a:avLst/>
          </a:prstGeom>
        </p:spPr>
      </p:pic>
    </p:spTree>
    <p:extLst>
      <p:ext uri="{BB962C8B-B14F-4D97-AF65-F5344CB8AC3E}">
        <p14:creationId xmlns:p14="http://schemas.microsoft.com/office/powerpoint/2010/main" val="312051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B77520-932B-E50D-5B03-A10DD3385893}"/>
              </a:ext>
            </a:extLst>
          </p:cNvPr>
          <p:cNvSpPr/>
          <p:nvPr/>
        </p:nvSpPr>
        <p:spPr>
          <a:xfrm>
            <a:off x="-484094" y="0"/>
            <a:ext cx="6113930" cy="111162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603C3E8-101E-333F-603F-947450840F39}"/>
              </a:ext>
            </a:extLst>
          </p:cNvPr>
          <p:cNvGrpSpPr/>
          <p:nvPr/>
        </p:nvGrpSpPr>
        <p:grpSpPr>
          <a:xfrm>
            <a:off x="1794250" y="215746"/>
            <a:ext cx="13751761" cy="9322108"/>
            <a:chOff x="1794250" y="215746"/>
            <a:chExt cx="13751761" cy="9322108"/>
          </a:xfrm>
        </p:grpSpPr>
        <p:pic>
          <p:nvPicPr>
            <p:cNvPr id="4" name="Picture 3">
              <a:extLst>
                <a:ext uri="{FF2B5EF4-FFF2-40B4-BE49-F238E27FC236}">
                  <a16:creationId xmlns:a16="http://schemas.microsoft.com/office/drawing/2014/main" id="{855E4104-C0ED-CDD3-70BD-C850C5ABB9AA}"/>
                </a:ext>
              </a:extLst>
            </p:cNvPr>
            <p:cNvPicPr>
              <a:picLocks noChangeAspect="1"/>
            </p:cNvPicPr>
            <p:nvPr/>
          </p:nvPicPr>
          <p:blipFill>
            <a:blip r:embed="rId3"/>
            <a:stretch>
              <a:fillRect/>
            </a:stretch>
          </p:blipFill>
          <p:spPr>
            <a:xfrm>
              <a:off x="1794250" y="215746"/>
              <a:ext cx="13751761" cy="9322108"/>
            </a:xfrm>
            <a:prstGeom prst="rect">
              <a:avLst/>
            </a:prstGeom>
          </p:spPr>
        </p:pic>
        <p:pic>
          <p:nvPicPr>
            <p:cNvPr id="5" name="Picture 4">
              <a:extLst>
                <a:ext uri="{FF2B5EF4-FFF2-40B4-BE49-F238E27FC236}">
                  <a16:creationId xmlns:a16="http://schemas.microsoft.com/office/drawing/2014/main" id="{B6722495-B565-72CB-ED72-24872067ECB6}"/>
                </a:ext>
              </a:extLst>
            </p:cNvPr>
            <p:cNvPicPr>
              <a:picLocks noChangeAspect="1"/>
            </p:cNvPicPr>
            <p:nvPr/>
          </p:nvPicPr>
          <p:blipFill>
            <a:blip r:embed="rId4"/>
            <a:stretch>
              <a:fillRect/>
            </a:stretch>
          </p:blipFill>
          <p:spPr>
            <a:xfrm>
              <a:off x="10240615" y="5985948"/>
              <a:ext cx="3422597" cy="3516047"/>
            </a:xfrm>
            <a:prstGeom prst="rect">
              <a:avLst/>
            </a:prstGeom>
          </p:spPr>
        </p:pic>
      </p:grpSp>
      <p:sp>
        <p:nvSpPr>
          <p:cNvPr id="7" name="Rectangle 6">
            <a:extLst>
              <a:ext uri="{FF2B5EF4-FFF2-40B4-BE49-F238E27FC236}">
                <a16:creationId xmlns:a16="http://schemas.microsoft.com/office/drawing/2014/main" id="{8CF96A6A-7680-C36C-41EA-8B217F79C015}"/>
              </a:ext>
            </a:extLst>
          </p:cNvPr>
          <p:cNvSpPr/>
          <p:nvPr/>
        </p:nvSpPr>
        <p:spPr>
          <a:xfrm>
            <a:off x="10468865" y="1576400"/>
            <a:ext cx="1107528" cy="542046"/>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C81A6461-E22E-423D-350E-8AD1084CC1E6}"/>
              </a:ext>
            </a:extLst>
          </p:cNvPr>
          <p:cNvSpPr/>
          <p:nvPr/>
        </p:nvSpPr>
        <p:spPr>
          <a:xfrm>
            <a:off x="14359918" y="1017116"/>
            <a:ext cx="1392381" cy="10840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8113389-6546-1868-BC49-B19889CCAC7F}"/>
              </a:ext>
            </a:extLst>
          </p:cNvPr>
          <p:cNvPicPr>
            <a:picLocks noChangeAspect="1"/>
          </p:cNvPicPr>
          <p:nvPr/>
        </p:nvPicPr>
        <p:blipFill>
          <a:blip r:embed="rId5"/>
          <a:stretch>
            <a:fillRect/>
          </a:stretch>
        </p:blipFill>
        <p:spPr>
          <a:xfrm>
            <a:off x="11782681" y="723170"/>
            <a:ext cx="2370949" cy="1124253"/>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140558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Effect transition="in" filter="fade">
                                      <p:cBhvr>
                                        <p:cTn id="14" dur="1000"/>
                                        <p:tgtEl>
                                          <p:spTgt spid="16"/>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1+#ppt_w/2"/>
                                          </p:val>
                                        </p:tav>
                                        <p:tav tm="100000">
                                          <p:val>
                                            <p:strVal val="#ppt_x"/>
                                          </p:val>
                                        </p:tav>
                                      </p:tavLst>
                                    </p:anim>
                                    <p:anim calcmode="lin" valueType="num">
                                      <p:cBhvr additive="base">
                                        <p:cTn id="1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8E8BC9B-B04C-6C33-9BC4-140C7F86AA60}"/>
              </a:ext>
            </a:extLst>
          </p:cNvPr>
          <p:cNvSpPr/>
          <p:nvPr/>
        </p:nvSpPr>
        <p:spPr>
          <a:xfrm>
            <a:off x="-161364" y="0"/>
            <a:ext cx="6167718" cy="163707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844BF79-6285-036C-4B23-FE5FAFDEA014}"/>
              </a:ext>
            </a:extLst>
          </p:cNvPr>
          <p:cNvSpPr/>
          <p:nvPr/>
        </p:nvSpPr>
        <p:spPr>
          <a:xfrm>
            <a:off x="14314044" y="9144000"/>
            <a:ext cx="1933028" cy="348857"/>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9F23B02-F2CD-3A8D-B32A-06C63F9B6C68}"/>
              </a:ext>
            </a:extLst>
          </p:cNvPr>
          <p:cNvGrpSpPr/>
          <p:nvPr/>
        </p:nvGrpSpPr>
        <p:grpSpPr>
          <a:xfrm>
            <a:off x="2229620" y="-2087369"/>
            <a:ext cx="12084424" cy="11405797"/>
            <a:chOff x="6181800" y="-387016"/>
            <a:chExt cx="10381910" cy="9746364"/>
          </a:xfrm>
        </p:grpSpPr>
        <p:grpSp>
          <p:nvGrpSpPr>
            <p:cNvPr id="5" name="Group 4">
              <a:extLst>
                <a:ext uri="{FF2B5EF4-FFF2-40B4-BE49-F238E27FC236}">
                  <a16:creationId xmlns:a16="http://schemas.microsoft.com/office/drawing/2014/main" id="{A077105D-6636-4184-6D78-DC67981051A5}"/>
                </a:ext>
              </a:extLst>
            </p:cNvPr>
            <p:cNvGrpSpPr/>
            <p:nvPr/>
          </p:nvGrpSpPr>
          <p:grpSpPr>
            <a:xfrm>
              <a:off x="6181800" y="-387016"/>
              <a:ext cx="10381910" cy="9746364"/>
              <a:chOff x="6236593" y="-214471"/>
              <a:chExt cx="10381910" cy="9746364"/>
            </a:xfrm>
          </p:grpSpPr>
          <p:grpSp>
            <p:nvGrpSpPr>
              <p:cNvPr id="7" name="Group 6">
                <a:extLst>
                  <a:ext uri="{FF2B5EF4-FFF2-40B4-BE49-F238E27FC236}">
                    <a16:creationId xmlns:a16="http://schemas.microsoft.com/office/drawing/2014/main" id="{FD8DD4FB-0900-F801-6A04-F17051A63CBE}"/>
                  </a:ext>
                </a:extLst>
              </p:cNvPr>
              <p:cNvGrpSpPr/>
              <p:nvPr/>
            </p:nvGrpSpPr>
            <p:grpSpPr>
              <a:xfrm>
                <a:off x="6241538" y="221706"/>
                <a:ext cx="10163060" cy="9310187"/>
                <a:chOff x="6990735" y="202523"/>
                <a:chExt cx="10163060" cy="9310187"/>
              </a:xfrm>
            </p:grpSpPr>
            <p:grpSp>
              <p:nvGrpSpPr>
                <p:cNvPr id="25" name="Group 24">
                  <a:extLst>
                    <a:ext uri="{FF2B5EF4-FFF2-40B4-BE49-F238E27FC236}">
                      <a16:creationId xmlns:a16="http://schemas.microsoft.com/office/drawing/2014/main" id="{A4105287-306C-932C-4280-CDF12AF3B724}"/>
                    </a:ext>
                  </a:extLst>
                </p:cNvPr>
                <p:cNvGrpSpPr/>
                <p:nvPr/>
              </p:nvGrpSpPr>
              <p:grpSpPr>
                <a:xfrm>
                  <a:off x="6990735" y="202523"/>
                  <a:ext cx="10163060" cy="9310187"/>
                  <a:chOff x="6990735" y="202523"/>
                  <a:chExt cx="10163060" cy="9310187"/>
                </a:xfrm>
              </p:grpSpPr>
              <p:grpSp>
                <p:nvGrpSpPr>
                  <p:cNvPr id="30" name="Group 29">
                    <a:extLst>
                      <a:ext uri="{FF2B5EF4-FFF2-40B4-BE49-F238E27FC236}">
                        <a16:creationId xmlns:a16="http://schemas.microsoft.com/office/drawing/2014/main" id="{752B5666-852E-27D8-ED3D-FB185121E189}"/>
                      </a:ext>
                    </a:extLst>
                  </p:cNvPr>
                  <p:cNvGrpSpPr/>
                  <p:nvPr/>
                </p:nvGrpSpPr>
                <p:grpSpPr>
                  <a:xfrm>
                    <a:off x="6990735" y="202523"/>
                    <a:ext cx="10163060" cy="9310187"/>
                    <a:chOff x="6990735" y="202523"/>
                    <a:chExt cx="10163060" cy="9310187"/>
                  </a:xfrm>
                </p:grpSpPr>
                <p:grpSp>
                  <p:nvGrpSpPr>
                    <p:cNvPr id="33" name="Group 32">
                      <a:extLst>
                        <a:ext uri="{FF2B5EF4-FFF2-40B4-BE49-F238E27FC236}">
                          <a16:creationId xmlns:a16="http://schemas.microsoft.com/office/drawing/2014/main" id="{22158E54-990D-8591-1CB2-309C8789F836}"/>
                        </a:ext>
                      </a:extLst>
                    </p:cNvPr>
                    <p:cNvGrpSpPr/>
                    <p:nvPr/>
                  </p:nvGrpSpPr>
                  <p:grpSpPr>
                    <a:xfrm>
                      <a:off x="6990735" y="202523"/>
                      <a:ext cx="10128377" cy="9310187"/>
                      <a:chOff x="7342961" y="202523"/>
                      <a:chExt cx="9776151" cy="8941477"/>
                    </a:xfrm>
                  </p:grpSpPr>
                  <p:pic>
                    <p:nvPicPr>
                      <p:cNvPr id="35" name="Picture 34">
                        <a:extLst>
                          <a:ext uri="{FF2B5EF4-FFF2-40B4-BE49-F238E27FC236}">
                            <a16:creationId xmlns:a16="http://schemas.microsoft.com/office/drawing/2014/main" id="{B6408F6C-D1EF-2DE6-FC35-1B4B54B54DAC}"/>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36" name="Picture 35">
                        <a:extLst>
                          <a:ext uri="{FF2B5EF4-FFF2-40B4-BE49-F238E27FC236}">
                            <a16:creationId xmlns:a16="http://schemas.microsoft.com/office/drawing/2014/main" id="{45496125-B64C-4B3C-055C-AE5BD5FCFA42}"/>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37" name="Picture 36">
                        <a:extLst>
                          <a:ext uri="{FF2B5EF4-FFF2-40B4-BE49-F238E27FC236}">
                            <a16:creationId xmlns:a16="http://schemas.microsoft.com/office/drawing/2014/main" id="{CA0F55C7-EDDD-E1F2-3F90-5010F754E631}"/>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38" name="Rectangle 37">
                        <a:extLst>
                          <a:ext uri="{FF2B5EF4-FFF2-40B4-BE49-F238E27FC236}">
                            <a16:creationId xmlns:a16="http://schemas.microsoft.com/office/drawing/2014/main" id="{6E8C5B6D-6C5E-B1AF-1CA9-848F271FCDC8}"/>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3">
                      <a:extLst>
                        <a:ext uri="{FF2B5EF4-FFF2-40B4-BE49-F238E27FC236}">
                          <a16:creationId xmlns:a16="http://schemas.microsoft.com/office/drawing/2014/main" id="{B9F3254C-2060-CD3B-CC7E-D1638A896191}"/>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2" name="Picture 31">
                    <a:extLst>
                      <a:ext uri="{FF2B5EF4-FFF2-40B4-BE49-F238E27FC236}">
                        <a16:creationId xmlns:a16="http://schemas.microsoft.com/office/drawing/2014/main" id="{6F5C894B-F97C-77A2-2263-67149DA972D7}"/>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26" name="Rectangle 25">
                  <a:extLst>
                    <a:ext uri="{FF2B5EF4-FFF2-40B4-BE49-F238E27FC236}">
                      <a16:creationId xmlns:a16="http://schemas.microsoft.com/office/drawing/2014/main" id="{71F6F5CD-CF7E-2745-F5FD-C4A19AE4155C}"/>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C913E260-6EC9-3EF3-F050-47550A909658}"/>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3" name="Picture 12">
                <a:extLst>
                  <a:ext uri="{FF2B5EF4-FFF2-40B4-BE49-F238E27FC236}">
                    <a16:creationId xmlns:a16="http://schemas.microsoft.com/office/drawing/2014/main" id="{55852C91-8F6E-356A-CC00-8F839AF50189}"/>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23" name="Picture 22">
                <a:extLst>
                  <a:ext uri="{FF2B5EF4-FFF2-40B4-BE49-F238E27FC236}">
                    <a16:creationId xmlns:a16="http://schemas.microsoft.com/office/drawing/2014/main" id="{1B1DE0AE-0DFF-0EFD-E39E-10261A0EDBF4}"/>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6" name="Text Box 3">
              <a:extLst>
                <a:ext uri="{FF2B5EF4-FFF2-40B4-BE49-F238E27FC236}">
                  <a16:creationId xmlns:a16="http://schemas.microsoft.com/office/drawing/2014/main" id="{4B994D3D-05E0-3F4F-9F90-37907A831B6B}"/>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4" name="Picture 13">
            <a:extLst>
              <a:ext uri="{FF2B5EF4-FFF2-40B4-BE49-F238E27FC236}">
                <a16:creationId xmlns:a16="http://schemas.microsoft.com/office/drawing/2014/main" id="{C40D0669-4CBD-68E3-F014-4B06AF0B50B7}"/>
              </a:ext>
            </a:extLst>
          </p:cNvPr>
          <p:cNvPicPr>
            <a:picLocks noChangeAspect="1"/>
          </p:cNvPicPr>
          <p:nvPr/>
        </p:nvPicPr>
        <p:blipFill>
          <a:blip r:embed="rId10"/>
          <a:stretch>
            <a:fillRect/>
          </a:stretch>
        </p:blipFill>
        <p:spPr>
          <a:xfrm>
            <a:off x="10666974" y="429802"/>
            <a:ext cx="4437913" cy="5876241"/>
          </a:xfrm>
          <a:prstGeom prst="rect">
            <a:avLst/>
          </a:prstGeom>
          <a:effectLst>
            <a:glow rad="228600">
              <a:schemeClr val="accent5">
                <a:satMod val="175000"/>
                <a:alpha val="40000"/>
              </a:schemeClr>
            </a:glow>
          </a:effectLst>
        </p:spPr>
      </p:pic>
      <p:grpSp>
        <p:nvGrpSpPr>
          <p:cNvPr id="47" name="Group 46">
            <a:extLst>
              <a:ext uri="{FF2B5EF4-FFF2-40B4-BE49-F238E27FC236}">
                <a16:creationId xmlns:a16="http://schemas.microsoft.com/office/drawing/2014/main" id="{FD2570D4-4434-027F-4B84-B85C1B29F133}"/>
              </a:ext>
            </a:extLst>
          </p:cNvPr>
          <p:cNvGrpSpPr/>
          <p:nvPr/>
        </p:nvGrpSpPr>
        <p:grpSpPr>
          <a:xfrm>
            <a:off x="5468931" y="489534"/>
            <a:ext cx="4486519" cy="6026235"/>
            <a:chOff x="-4872058" y="1026592"/>
            <a:chExt cx="4486519" cy="6026235"/>
          </a:xfrm>
          <a:effectLst>
            <a:glow rad="228600">
              <a:schemeClr val="accent3">
                <a:satMod val="175000"/>
                <a:alpha val="40000"/>
              </a:schemeClr>
            </a:glow>
          </a:effectLst>
        </p:grpSpPr>
        <p:grpSp>
          <p:nvGrpSpPr>
            <p:cNvPr id="43" name="Group 42">
              <a:extLst>
                <a:ext uri="{FF2B5EF4-FFF2-40B4-BE49-F238E27FC236}">
                  <a16:creationId xmlns:a16="http://schemas.microsoft.com/office/drawing/2014/main" id="{A2CB2046-FC98-E335-9688-B61B2A960BE0}"/>
                </a:ext>
              </a:extLst>
            </p:cNvPr>
            <p:cNvGrpSpPr/>
            <p:nvPr/>
          </p:nvGrpSpPr>
          <p:grpSpPr>
            <a:xfrm>
              <a:off x="-4872058" y="1026592"/>
              <a:ext cx="4486519" cy="5381629"/>
              <a:chOff x="-1607077" y="3990461"/>
              <a:chExt cx="2926966" cy="3586279"/>
            </a:xfrm>
            <a:effectLst/>
          </p:grpSpPr>
          <p:pic>
            <p:nvPicPr>
              <p:cNvPr id="41" name="Picture 40">
                <a:extLst>
                  <a:ext uri="{FF2B5EF4-FFF2-40B4-BE49-F238E27FC236}">
                    <a16:creationId xmlns:a16="http://schemas.microsoft.com/office/drawing/2014/main" id="{5BB4F3C0-A331-835F-47E5-F65FD6DDF158}"/>
                  </a:ext>
                </a:extLst>
              </p:cNvPr>
              <p:cNvPicPr>
                <a:picLocks noChangeAspect="1"/>
              </p:cNvPicPr>
              <p:nvPr/>
            </p:nvPicPr>
            <p:blipFill>
              <a:blip r:embed="rId8"/>
              <a:stretch>
                <a:fillRect/>
              </a:stretch>
            </p:blipFill>
            <p:spPr>
              <a:xfrm>
                <a:off x="-1607077" y="3990461"/>
                <a:ext cx="2926966" cy="3586279"/>
              </a:xfrm>
              <a:prstGeom prst="rect">
                <a:avLst/>
              </a:prstGeom>
              <a:ln>
                <a:solidFill>
                  <a:schemeClr val="tx2">
                    <a:lumMod val="60000"/>
                    <a:lumOff val="40000"/>
                  </a:schemeClr>
                </a:solidFill>
              </a:ln>
              <a:effectLst/>
            </p:spPr>
          </p:pic>
          <p:sp>
            <p:nvSpPr>
              <p:cNvPr id="42" name="Text Box 3">
                <a:extLst>
                  <a:ext uri="{FF2B5EF4-FFF2-40B4-BE49-F238E27FC236}">
                    <a16:creationId xmlns:a16="http://schemas.microsoft.com/office/drawing/2014/main" id="{9DCC5D27-18CD-1326-D132-742B2826F504}"/>
                  </a:ext>
                </a:extLst>
              </p:cNvPr>
              <p:cNvSpPr txBox="1"/>
              <p:nvPr/>
            </p:nvSpPr>
            <p:spPr>
              <a:xfrm>
                <a:off x="-143594" y="6202300"/>
                <a:ext cx="1419614" cy="354172"/>
              </a:xfrm>
              <a:prstGeom prst="rect">
                <a:avLst/>
              </a:prstGeom>
              <a:solidFill>
                <a:schemeClr val="lt1"/>
              </a:solidFill>
              <a:ln w="6350">
                <a:solidFill>
                  <a:schemeClr val="tx2">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sp>
          <p:nvSpPr>
            <p:cNvPr id="46" name="Rectangle 45">
              <a:extLst>
                <a:ext uri="{FF2B5EF4-FFF2-40B4-BE49-F238E27FC236}">
                  <a16:creationId xmlns:a16="http://schemas.microsoft.com/office/drawing/2014/main" id="{CD845174-0520-97DC-3AE5-D201DDE9FAD4}"/>
                </a:ext>
              </a:extLst>
            </p:cNvPr>
            <p:cNvSpPr/>
            <p:nvPr/>
          </p:nvSpPr>
          <p:spPr>
            <a:xfrm>
              <a:off x="-4872058" y="6408220"/>
              <a:ext cx="4486519" cy="644607"/>
            </a:xfrm>
            <a:prstGeom prst="rect">
              <a:avLst/>
            </a:prstGeom>
            <a:solidFill>
              <a:schemeClr val="accent2"/>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385E42AD-3207-F273-8F09-07793F115D4A}"/>
                </a:ext>
              </a:extLst>
            </p:cNvPr>
            <p:cNvPicPr>
              <a:picLocks noChangeAspect="1"/>
            </p:cNvPicPr>
            <p:nvPr/>
          </p:nvPicPr>
          <p:blipFill>
            <a:blip r:embed="rId11"/>
            <a:stretch>
              <a:fillRect/>
            </a:stretch>
          </p:blipFill>
          <p:spPr>
            <a:xfrm>
              <a:off x="-4872058" y="6408220"/>
              <a:ext cx="4486518" cy="644607"/>
            </a:xfrm>
            <a:prstGeom prst="rect">
              <a:avLst/>
            </a:prstGeom>
            <a:ln>
              <a:solidFill>
                <a:schemeClr val="tx2">
                  <a:lumMod val="60000"/>
                  <a:lumOff val="40000"/>
                </a:schemeClr>
              </a:solidFill>
            </a:ln>
          </p:spPr>
        </p:pic>
      </p:grpSp>
      <p:pic>
        <p:nvPicPr>
          <p:cNvPr id="49" name="Picture 48">
            <a:extLst>
              <a:ext uri="{FF2B5EF4-FFF2-40B4-BE49-F238E27FC236}">
                <a16:creationId xmlns:a16="http://schemas.microsoft.com/office/drawing/2014/main" id="{F72C4549-8240-2139-3887-30075C4CD760}"/>
              </a:ext>
            </a:extLst>
          </p:cNvPr>
          <p:cNvPicPr>
            <a:picLocks noChangeAspect="1"/>
          </p:cNvPicPr>
          <p:nvPr/>
        </p:nvPicPr>
        <p:blipFill>
          <a:blip r:embed="rId12"/>
          <a:stretch>
            <a:fillRect/>
          </a:stretch>
        </p:blipFill>
        <p:spPr>
          <a:xfrm>
            <a:off x="11375075" y="8694828"/>
            <a:ext cx="922100" cy="266723"/>
          </a:xfrm>
          <a:prstGeom prst="rect">
            <a:avLst/>
          </a:prstGeom>
        </p:spPr>
      </p:pic>
    </p:spTree>
    <p:extLst>
      <p:ext uri="{BB962C8B-B14F-4D97-AF65-F5344CB8AC3E}">
        <p14:creationId xmlns:p14="http://schemas.microsoft.com/office/powerpoint/2010/main" val="336662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1000" fill="hold"/>
                                        <p:tgtEl>
                                          <p:spTgt spid="47"/>
                                        </p:tgtEl>
                                        <p:attrNameLst>
                                          <p:attrName>ppt_x</p:attrName>
                                        </p:attrNameLst>
                                      </p:cBhvr>
                                      <p:tavLst>
                                        <p:tav tm="0">
                                          <p:val>
                                            <p:strVal val="1+#ppt_w/2"/>
                                          </p:val>
                                        </p:tav>
                                        <p:tav tm="100000">
                                          <p:val>
                                            <p:strVal val="#ppt_x"/>
                                          </p:val>
                                        </p:tav>
                                      </p:tavLst>
                                    </p:anim>
                                    <p:anim calcmode="lin" valueType="num">
                                      <p:cBhvr additive="base">
                                        <p:cTn id="14"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24668D-BB4F-3287-58D4-4D0CB307710F}"/>
              </a:ext>
            </a:extLst>
          </p:cNvPr>
          <p:cNvGrpSpPr/>
          <p:nvPr/>
        </p:nvGrpSpPr>
        <p:grpSpPr>
          <a:xfrm>
            <a:off x="5255839" y="-2463887"/>
            <a:ext cx="12084424" cy="11405797"/>
            <a:chOff x="6181800" y="-387016"/>
            <a:chExt cx="10381910" cy="9746364"/>
          </a:xfrm>
        </p:grpSpPr>
        <p:grpSp>
          <p:nvGrpSpPr>
            <p:cNvPr id="3" name="Group 2">
              <a:extLst>
                <a:ext uri="{FF2B5EF4-FFF2-40B4-BE49-F238E27FC236}">
                  <a16:creationId xmlns:a16="http://schemas.microsoft.com/office/drawing/2014/main" id="{99929F18-A176-92CC-69CF-A1BE22E4027F}"/>
                </a:ext>
              </a:extLst>
            </p:cNvPr>
            <p:cNvGrpSpPr/>
            <p:nvPr/>
          </p:nvGrpSpPr>
          <p:grpSpPr>
            <a:xfrm>
              <a:off x="6181800" y="-387016"/>
              <a:ext cx="10381910" cy="9746364"/>
              <a:chOff x="6236593" y="-214471"/>
              <a:chExt cx="10381910" cy="9746364"/>
            </a:xfrm>
          </p:grpSpPr>
          <p:grpSp>
            <p:nvGrpSpPr>
              <p:cNvPr id="14" name="Group 13">
                <a:extLst>
                  <a:ext uri="{FF2B5EF4-FFF2-40B4-BE49-F238E27FC236}">
                    <a16:creationId xmlns:a16="http://schemas.microsoft.com/office/drawing/2014/main" id="{79E3C9BC-2A10-3ADE-5384-605A3C9DBCA8}"/>
                  </a:ext>
                </a:extLst>
              </p:cNvPr>
              <p:cNvGrpSpPr/>
              <p:nvPr/>
            </p:nvGrpSpPr>
            <p:grpSpPr>
              <a:xfrm>
                <a:off x="6241538" y="221706"/>
                <a:ext cx="10163060" cy="9310187"/>
                <a:chOff x="6990735" y="202523"/>
                <a:chExt cx="10163060" cy="9310187"/>
              </a:xfrm>
            </p:grpSpPr>
            <p:grpSp>
              <p:nvGrpSpPr>
                <p:cNvPr id="20" name="Group 19">
                  <a:extLst>
                    <a:ext uri="{FF2B5EF4-FFF2-40B4-BE49-F238E27FC236}">
                      <a16:creationId xmlns:a16="http://schemas.microsoft.com/office/drawing/2014/main" id="{E1C0A527-D33D-4D27-370B-1D4C8A84B680}"/>
                    </a:ext>
                  </a:extLst>
                </p:cNvPr>
                <p:cNvGrpSpPr/>
                <p:nvPr/>
              </p:nvGrpSpPr>
              <p:grpSpPr>
                <a:xfrm>
                  <a:off x="6990735" y="202523"/>
                  <a:ext cx="10163060" cy="9310187"/>
                  <a:chOff x="6990735" y="202523"/>
                  <a:chExt cx="10163060" cy="9310187"/>
                </a:xfrm>
              </p:grpSpPr>
              <p:grpSp>
                <p:nvGrpSpPr>
                  <p:cNvPr id="22" name="Group 21">
                    <a:extLst>
                      <a:ext uri="{FF2B5EF4-FFF2-40B4-BE49-F238E27FC236}">
                        <a16:creationId xmlns:a16="http://schemas.microsoft.com/office/drawing/2014/main" id="{590606D2-707E-98FC-8BA6-C8211F4A7451}"/>
                      </a:ext>
                    </a:extLst>
                  </p:cNvPr>
                  <p:cNvGrpSpPr/>
                  <p:nvPr/>
                </p:nvGrpSpPr>
                <p:grpSpPr>
                  <a:xfrm>
                    <a:off x="6990735" y="202523"/>
                    <a:ext cx="10163060" cy="9310187"/>
                    <a:chOff x="6990735" y="202523"/>
                    <a:chExt cx="10163060" cy="9310187"/>
                  </a:xfrm>
                </p:grpSpPr>
                <p:grpSp>
                  <p:nvGrpSpPr>
                    <p:cNvPr id="24" name="Group 23">
                      <a:extLst>
                        <a:ext uri="{FF2B5EF4-FFF2-40B4-BE49-F238E27FC236}">
                          <a16:creationId xmlns:a16="http://schemas.microsoft.com/office/drawing/2014/main" id="{45D3460A-4A89-188A-EC57-EFF9612AC2A7}"/>
                        </a:ext>
                      </a:extLst>
                    </p:cNvPr>
                    <p:cNvGrpSpPr/>
                    <p:nvPr/>
                  </p:nvGrpSpPr>
                  <p:grpSpPr>
                    <a:xfrm>
                      <a:off x="6990735" y="202523"/>
                      <a:ext cx="10128377" cy="9310187"/>
                      <a:chOff x="7342961" y="202523"/>
                      <a:chExt cx="9776151" cy="8941477"/>
                    </a:xfrm>
                  </p:grpSpPr>
                  <p:pic>
                    <p:nvPicPr>
                      <p:cNvPr id="26" name="Picture 25">
                        <a:extLst>
                          <a:ext uri="{FF2B5EF4-FFF2-40B4-BE49-F238E27FC236}">
                            <a16:creationId xmlns:a16="http://schemas.microsoft.com/office/drawing/2014/main" id="{BB3F113C-C717-7E2F-1F03-1F4768FD1DEF}"/>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7" name="Picture 26">
                        <a:extLst>
                          <a:ext uri="{FF2B5EF4-FFF2-40B4-BE49-F238E27FC236}">
                            <a16:creationId xmlns:a16="http://schemas.microsoft.com/office/drawing/2014/main" id="{57C3C9D3-E8FE-EC63-B666-7352FCE4C20C}"/>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8" name="Picture 27">
                        <a:extLst>
                          <a:ext uri="{FF2B5EF4-FFF2-40B4-BE49-F238E27FC236}">
                            <a16:creationId xmlns:a16="http://schemas.microsoft.com/office/drawing/2014/main" id="{BC2EA1BE-E77E-04AC-B9FE-2AFE59E68928}"/>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9" name="Rectangle 28">
                        <a:extLst>
                          <a:ext uri="{FF2B5EF4-FFF2-40B4-BE49-F238E27FC236}">
                            <a16:creationId xmlns:a16="http://schemas.microsoft.com/office/drawing/2014/main" id="{59099802-3157-19D3-738A-0AEDC2C94DA9}"/>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3">
                      <a:extLst>
                        <a:ext uri="{FF2B5EF4-FFF2-40B4-BE49-F238E27FC236}">
                          <a16:creationId xmlns:a16="http://schemas.microsoft.com/office/drawing/2014/main" id="{4D3D85C3-6B96-14AB-2B43-3C5A623213A3}"/>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3" name="Picture 22">
                    <a:extLst>
                      <a:ext uri="{FF2B5EF4-FFF2-40B4-BE49-F238E27FC236}">
                        <a16:creationId xmlns:a16="http://schemas.microsoft.com/office/drawing/2014/main" id="{5C713E65-0244-DB10-93D5-6DE75F62F017}"/>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21" name="Rectangle 20">
                  <a:extLst>
                    <a:ext uri="{FF2B5EF4-FFF2-40B4-BE49-F238E27FC236}">
                      <a16:creationId xmlns:a16="http://schemas.microsoft.com/office/drawing/2014/main" id="{650477CC-7D5F-056A-897E-3F20FAA9A706}"/>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BCB6C5D5-18D2-C27D-9AE9-AFF6119DD376}"/>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6" name="Picture 15">
                <a:extLst>
                  <a:ext uri="{FF2B5EF4-FFF2-40B4-BE49-F238E27FC236}">
                    <a16:creationId xmlns:a16="http://schemas.microsoft.com/office/drawing/2014/main" id="{DFB2C396-DF50-EA1A-5E0E-A790605858DB}"/>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8" name="Picture 17">
                <a:extLst>
                  <a:ext uri="{FF2B5EF4-FFF2-40B4-BE49-F238E27FC236}">
                    <a16:creationId xmlns:a16="http://schemas.microsoft.com/office/drawing/2014/main" id="{5DC4AE7A-6A74-2585-378F-D7FEAECD8192}"/>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7" name="Text Box 3">
              <a:extLst>
                <a:ext uri="{FF2B5EF4-FFF2-40B4-BE49-F238E27FC236}">
                  <a16:creationId xmlns:a16="http://schemas.microsoft.com/office/drawing/2014/main" id="{311685A2-B51D-64DB-FFD2-585BC7A0B280}"/>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481013" y="394252"/>
            <a:ext cx="4495024" cy="456353"/>
          </a:xfrm>
        </p:spPr>
        <p:txBody>
          <a:bodyPr>
            <a:normAutofit fontScale="85000" lnSpcReduction="10000"/>
          </a:bodyPr>
          <a:lstStyle/>
          <a:p>
            <a:r>
              <a:rPr lang="en-US"/>
              <a:t>MY CONTACT INFORMATION</a:t>
            </a:r>
          </a:p>
        </p:txBody>
      </p:sp>
      <p:sp>
        <p:nvSpPr>
          <p:cNvPr id="5" name="TextBox 4">
            <a:extLst>
              <a:ext uri="{FF2B5EF4-FFF2-40B4-BE49-F238E27FC236}">
                <a16:creationId xmlns:a16="http://schemas.microsoft.com/office/drawing/2014/main" id="{FFB699D0-51CD-C092-F22E-F0B417FF1EDB}"/>
              </a:ext>
            </a:extLst>
          </p:cNvPr>
          <p:cNvSpPr txBox="1"/>
          <p:nvPr/>
        </p:nvSpPr>
        <p:spPr>
          <a:xfrm>
            <a:off x="297240" y="1579540"/>
            <a:ext cx="5931034" cy="2062103"/>
          </a:xfrm>
          <a:prstGeom prst="rect">
            <a:avLst/>
          </a:prstGeom>
          <a:noFill/>
        </p:spPr>
        <p:txBody>
          <a:bodyPr wrap="square" rtlCol="0">
            <a:spAutoFit/>
          </a:bodyPr>
          <a:lstStyle/>
          <a:p>
            <a:pPr algn="l"/>
            <a:r>
              <a:rPr lang="en-US" sz="3200" dirty="0">
                <a:solidFill>
                  <a:schemeClr val="tx1"/>
                </a:solidFill>
              </a:rPr>
              <a:t>Primary Contact Info</a:t>
            </a:r>
          </a:p>
          <a:p>
            <a:pPr marL="457200" indent="-457200" algn="l">
              <a:buFont typeface="Arial" panose="020B0604020202020204" pitchFamily="34" charset="0"/>
              <a:buChar char="•"/>
            </a:pPr>
            <a:r>
              <a:rPr lang="en-US" sz="3200" dirty="0">
                <a:solidFill>
                  <a:schemeClr val="tx1"/>
                </a:solidFill>
              </a:rPr>
              <a:t>Mailing Address</a:t>
            </a:r>
          </a:p>
          <a:p>
            <a:pPr marL="457200" indent="-457200" algn="l">
              <a:buFont typeface="Arial" panose="020B0604020202020204" pitchFamily="34" charset="0"/>
              <a:buChar char="•"/>
            </a:pPr>
            <a:r>
              <a:rPr lang="en-US" sz="3200" dirty="0">
                <a:solidFill>
                  <a:schemeClr val="tx1"/>
                </a:solidFill>
              </a:rPr>
              <a:t>Phone Number</a:t>
            </a:r>
          </a:p>
          <a:p>
            <a:pPr marL="457200" indent="-457200" algn="l">
              <a:buFont typeface="Arial" panose="020B0604020202020204" pitchFamily="34" charset="0"/>
              <a:buChar char="•"/>
            </a:pPr>
            <a:r>
              <a:rPr lang="en-US" sz="3200" dirty="0">
                <a:solidFill>
                  <a:schemeClr val="tx1"/>
                </a:solidFill>
              </a:rPr>
              <a:t>Email Address</a:t>
            </a:r>
            <a:endParaRPr lang="en-US" sz="3200" dirty="0"/>
          </a:p>
        </p:txBody>
      </p:sp>
      <p:sp>
        <p:nvSpPr>
          <p:cNvPr id="19" name="Rectangle 18">
            <a:extLst>
              <a:ext uri="{FF2B5EF4-FFF2-40B4-BE49-F238E27FC236}">
                <a16:creationId xmlns:a16="http://schemas.microsoft.com/office/drawing/2014/main" id="{BE97930A-0DFA-8016-AC8A-C07F8317B497}"/>
              </a:ext>
            </a:extLst>
          </p:cNvPr>
          <p:cNvSpPr/>
          <p:nvPr/>
        </p:nvSpPr>
        <p:spPr>
          <a:xfrm>
            <a:off x="14491865" y="5079160"/>
            <a:ext cx="21003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C3F64806-9B84-10A3-C769-78AD36A91253}"/>
              </a:ext>
            </a:extLst>
          </p:cNvPr>
          <p:cNvPicPr>
            <a:picLocks noChangeAspect="1"/>
          </p:cNvPicPr>
          <p:nvPr/>
        </p:nvPicPr>
        <p:blipFill>
          <a:blip r:embed="rId10"/>
          <a:stretch>
            <a:fillRect/>
          </a:stretch>
        </p:blipFill>
        <p:spPr>
          <a:xfrm>
            <a:off x="8008637" y="1509087"/>
            <a:ext cx="8970996" cy="3142383"/>
          </a:xfrm>
          <a:prstGeom prst="rect">
            <a:avLst/>
          </a:prstGeom>
          <a:effectLst>
            <a:glow rad="228600">
              <a:schemeClr val="accent3">
                <a:satMod val="175000"/>
                <a:alpha val="40000"/>
              </a:schemeClr>
            </a:glow>
          </a:effectLst>
        </p:spPr>
      </p:pic>
      <p:pic>
        <p:nvPicPr>
          <p:cNvPr id="35" name="Picture 34">
            <a:extLst>
              <a:ext uri="{FF2B5EF4-FFF2-40B4-BE49-F238E27FC236}">
                <a16:creationId xmlns:a16="http://schemas.microsoft.com/office/drawing/2014/main" id="{4E8A3930-CAB8-9D5D-9EEB-27D59069E752}"/>
              </a:ext>
            </a:extLst>
          </p:cNvPr>
          <p:cNvPicPr>
            <a:picLocks noChangeAspect="1"/>
          </p:cNvPicPr>
          <p:nvPr/>
        </p:nvPicPr>
        <p:blipFill>
          <a:blip r:embed="rId11"/>
          <a:stretch>
            <a:fillRect/>
          </a:stretch>
        </p:blipFill>
        <p:spPr>
          <a:xfrm>
            <a:off x="14510435" y="8456356"/>
            <a:ext cx="922100" cy="266723"/>
          </a:xfrm>
          <a:prstGeom prst="rect">
            <a:avLst/>
          </a:prstGeom>
        </p:spPr>
      </p:pic>
    </p:spTree>
    <p:extLst>
      <p:ext uri="{BB962C8B-B14F-4D97-AF65-F5344CB8AC3E}">
        <p14:creationId xmlns:p14="http://schemas.microsoft.com/office/powerpoint/2010/main" val="46972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Effect transition="in" filter="fade">
                                      <p:cBhvr>
                                        <p:cTn id="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8F138-EA44-540D-F630-CB9C3188124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3D716C4-7163-DE72-AB88-589F2729309D}"/>
              </a:ext>
            </a:extLst>
          </p:cNvPr>
          <p:cNvGrpSpPr/>
          <p:nvPr/>
        </p:nvGrpSpPr>
        <p:grpSpPr>
          <a:xfrm>
            <a:off x="5255839" y="-2463887"/>
            <a:ext cx="12084424" cy="11405797"/>
            <a:chOff x="6181800" y="-387016"/>
            <a:chExt cx="10381910" cy="9746364"/>
          </a:xfrm>
        </p:grpSpPr>
        <p:grpSp>
          <p:nvGrpSpPr>
            <p:cNvPr id="3" name="Group 2">
              <a:extLst>
                <a:ext uri="{FF2B5EF4-FFF2-40B4-BE49-F238E27FC236}">
                  <a16:creationId xmlns:a16="http://schemas.microsoft.com/office/drawing/2014/main" id="{4FD6998D-397C-D478-2B9F-D17F4DBFA04D}"/>
                </a:ext>
              </a:extLst>
            </p:cNvPr>
            <p:cNvGrpSpPr/>
            <p:nvPr/>
          </p:nvGrpSpPr>
          <p:grpSpPr>
            <a:xfrm>
              <a:off x="6181800" y="-387016"/>
              <a:ext cx="10381910" cy="9746364"/>
              <a:chOff x="6236593" y="-214471"/>
              <a:chExt cx="10381910" cy="9746364"/>
            </a:xfrm>
          </p:grpSpPr>
          <p:grpSp>
            <p:nvGrpSpPr>
              <p:cNvPr id="14" name="Group 13">
                <a:extLst>
                  <a:ext uri="{FF2B5EF4-FFF2-40B4-BE49-F238E27FC236}">
                    <a16:creationId xmlns:a16="http://schemas.microsoft.com/office/drawing/2014/main" id="{B4C1DBFE-6430-2270-500E-5ED661D3AA5B}"/>
                  </a:ext>
                </a:extLst>
              </p:cNvPr>
              <p:cNvGrpSpPr/>
              <p:nvPr/>
            </p:nvGrpSpPr>
            <p:grpSpPr>
              <a:xfrm>
                <a:off x="6241538" y="221706"/>
                <a:ext cx="10163060" cy="9310187"/>
                <a:chOff x="6990735" y="202523"/>
                <a:chExt cx="10163060" cy="9310187"/>
              </a:xfrm>
            </p:grpSpPr>
            <p:grpSp>
              <p:nvGrpSpPr>
                <p:cNvPr id="20" name="Group 19">
                  <a:extLst>
                    <a:ext uri="{FF2B5EF4-FFF2-40B4-BE49-F238E27FC236}">
                      <a16:creationId xmlns:a16="http://schemas.microsoft.com/office/drawing/2014/main" id="{77901309-5D89-1C16-C616-B859B6DBBDEB}"/>
                    </a:ext>
                  </a:extLst>
                </p:cNvPr>
                <p:cNvGrpSpPr/>
                <p:nvPr/>
              </p:nvGrpSpPr>
              <p:grpSpPr>
                <a:xfrm>
                  <a:off x="6990735" y="202523"/>
                  <a:ext cx="10163060" cy="9310187"/>
                  <a:chOff x="6990735" y="202523"/>
                  <a:chExt cx="10163060" cy="9310187"/>
                </a:xfrm>
              </p:grpSpPr>
              <p:grpSp>
                <p:nvGrpSpPr>
                  <p:cNvPr id="22" name="Group 21">
                    <a:extLst>
                      <a:ext uri="{FF2B5EF4-FFF2-40B4-BE49-F238E27FC236}">
                        <a16:creationId xmlns:a16="http://schemas.microsoft.com/office/drawing/2014/main" id="{2FA5D83F-09D1-2248-E256-992A13939084}"/>
                      </a:ext>
                    </a:extLst>
                  </p:cNvPr>
                  <p:cNvGrpSpPr/>
                  <p:nvPr/>
                </p:nvGrpSpPr>
                <p:grpSpPr>
                  <a:xfrm>
                    <a:off x="6990735" y="202523"/>
                    <a:ext cx="10163060" cy="9310187"/>
                    <a:chOff x="6990735" y="202523"/>
                    <a:chExt cx="10163060" cy="9310187"/>
                  </a:xfrm>
                </p:grpSpPr>
                <p:grpSp>
                  <p:nvGrpSpPr>
                    <p:cNvPr id="24" name="Group 23">
                      <a:extLst>
                        <a:ext uri="{FF2B5EF4-FFF2-40B4-BE49-F238E27FC236}">
                          <a16:creationId xmlns:a16="http://schemas.microsoft.com/office/drawing/2014/main" id="{19D4570C-D285-B37F-0D91-979E66019FD9}"/>
                        </a:ext>
                      </a:extLst>
                    </p:cNvPr>
                    <p:cNvGrpSpPr/>
                    <p:nvPr/>
                  </p:nvGrpSpPr>
                  <p:grpSpPr>
                    <a:xfrm>
                      <a:off x="6990735" y="202523"/>
                      <a:ext cx="10128377" cy="9310187"/>
                      <a:chOff x="7342961" y="202523"/>
                      <a:chExt cx="9776151" cy="8941477"/>
                    </a:xfrm>
                  </p:grpSpPr>
                  <p:pic>
                    <p:nvPicPr>
                      <p:cNvPr id="26" name="Picture 25">
                        <a:extLst>
                          <a:ext uri="{FF2B5EF4-FFF2-40B4-BE49-F238E27FC236}">
                            <a16:creationId xmlns:a16="http://schemas.microsoft.com/office/drawing/2014/main" id="{657E0E2A-1035-35A4-0F0D-C22F7F7BBD46}"/>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7" name="Picture 26">
                        <a:extLst>
                          <a:ext uri="{FF2B5EF4-FFF2-40B4-BE49-F238E27FC236}">
                            <a16:creationId xmlns:a16="http://schemas.microsoft.com/office/drawing/2014/main" id="{3758884E-BF75-7FEE-3648-0EB2ABB036EC}"/>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8" name="Picture 27">
                        <a:extLst>
                          <a:ext uri="{FF2B5EF4-FFF2-40B4-BE49-F238E27FC236}">
                            <a16:creationId xmlns:a16="http://schemas.microsoft.com/office/drawing/2014/main" id="{D9C821E3-5F02-D57F-B6A4-23735DC82086}"/>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9" name="Rectangle 28">
                        <a:extLst>
                          <a:ext uri="{FF2B5EF4-FFF2-40B4-BE49-F238E27FC236}">
                            <a16:creationId xmlns:a16="http://schemas.microsoft.com/office/drawing/2014/main" id="{C36E796B-06E8-1839-A0B2-C9B5EED5E9E8}"/>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3">
                      <a:extLst>
                        <a:ext uri="{FF2B5EF4-FFF2-40B4-BE49-F238E27FC236}">
                          <a16:creationId xmlns:a16="http://schemas.microsoft.com/office/drawing/2014/main" id="{2B11FD0E-3A78-F855-A1E1-D72659749E33}"/>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3" name="Picture 22">
                    <a:extLst>
                      <a:ext uri="{FF2B5EF4-FFF2-40B4-BE49-F238E27FC236}">
                        <a16:creationId xmlns:a16="http://schemas.microsoft.com/office/drawing/2014/main" id="{095E5A65-30DD-8247-5D41-1FA3A242BA2A}"/>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21" name="Rectangle 20">
                  <a:extLst>
                    <a:ext uri="{FF2B5EF4-FFF2-40B4-BE49-F238E27FC236}">
                      <a16:creationId xmlns:a16="http://schemas.microsoft.com/office/drawing/2014/main" id="{6B88DE53-795D-9D23-2579-9607DE4F9DD9}"/>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B345891C-1055-F84F-C77D-B2EA12DF3DE1}"/>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6" name="Picture 15">
                <a:extLst>
                  <a:ext uri="{FF2B5EF4-FFF2-40B4-BE49-F238E27FC236}">
                    <a16:creationId xmlns:a16="http://schemas.microsoft.com/office/drawing/2014/main" id="{1B83550D-7C06-9212-271A-B8FF03CE64F3}"/>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8" name="Picture 17">
                <a:extLst>
                  <a:ext uri="{FF2B5EF4-FFF2-40B4-BE49-F238E27FC236}">
                    <a16:creationId xmlns:a16="http://schemas.microsoft.com/office/drawing/2014/main" id="{C5BC8041-B381-D854-B8D2-EDEE162F92CD}"/>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7" name="Text Box 3">
              <a:extLst>
                <a:ext uri="{FF2B5EF4-FFF2-40B4-BE49-F238E27FC236}">
                  <a16:creationId xmlns:a16="http://schemas.microsoft.com/office/drawing/2014/main" id="{CE859C67-778C-F90D-2020-5F78B604430E}"/>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sp>
        <p:nvSpPr>
          <p:cNvPr id="6" name="Text Placeholder 5">
            <a:extLst>
              <a:ext uri="{FF2B5EF4-FFF2-40B4-BE49-F238E27FC236}">
                <a16:creationId xmlns:a16="http://schemas.microsoft.com/office/drawing/2014/main" id="{CA574A9E-8811-6A96-B244-5F7FEE0D21BC}"/>
              </a:ext>
            </a:extLst>
          </p:cNvPr>
          <p:cNvSpPr>
            <a:spLocks noGrp="1"/>
          </p:cNvSpPr>
          <p:nvPr>
            <p:ph type="body" sz="quarter" idx="10"/>
          </p:nvPr>
        </p:nvSpPr>
        <p:spPr>
          <a:xfrm>
            <a:off x="481013" y="394252"/>
            <a:ext cx="4495024" cy="456353"/>
          </a:xfrm>
        </p:spPr>
        <p:txBody>
          <a:bodyPr>
            <a:normAutofit fontScale="92500" lnSpcReduction="20000"/>
          </a:bodyPr>
          <a:lstStyle/>
          <a:p>
            <a:r>
              <a:rPr lang="en-US" dirty="0"/>
              <a:t>PROFILE IMAGE</a:t>
            </a:r>
          </a:p>
        </p:txBody>
      </p:sp>
      <p:sp>
        <p:nvSpPr>
          <p:cNvPr id="5" name="TextBox 4">
            <a:extLst>
              <a:ext uri="{FF2B5EF4-FFF2-40B4-BE49-F238E27FC236}">
                <a16:creationId xmlns:a16="http://schemas.microsoft.com/office/drawing/2014/main" id="{A1814795-BC27-0B84-0FAA-658E04D8D531}"/>
              </a:ext>
            </a:extLst>
          </p:cNvPr>
          <p:cNvSpPr txBox="1"/>
          <p:nvPr/>
        </p:nvSpPr>
        <p:spPr>
          <a:xfrm>
            <a:off x="297240" y="1579540"/>
            <a:ext cx="2740570" cy="2062103"/>
          </a:xfrm>
          <a:prstGeom prst="rect">
            <a:avLst/>
          </a:prstGeom>
          <a:noFill/>
        </p:spPr>
        <p:txBody>
          <a:bodyPr wrap="square" rtlCol="0">
            <a:spAutoFit/>
          </a:bodyPr>
          <a:lstStyle/>
          <a:p>
            <a:pPr algn="l"/>
            <a:r>
              <a:rPr lang="en-US" sz="3200" dirty="0">
                <a:solidFill>
                  <a:schemeClr val="tx1"/>
                </a:solidFill>
              </a:rPr>
              <a:t>Add Image</a:t>
            </a:r>
          </a:p>
          <a:p>
            <a:pPr algn="l"/>
            <a:endParaRPr lang="en-US" sz="3200" dirty="0">
              <a:solidFill>
                <a:schemeClr val="tx1"/>
              </a:solidFill>
            </a:endParaRPr>
          </a:p>
          <a:p>
            <a:pPr algn="l"/>
            <a:endParaRPr lang="en-US" sz="3200" dirty="0"/>
          </a:p>
          <a:p>
            <a:pPr algn="l"/>
            <a:endParaRPr lang="en-US" sz="3200" dirty="0"/>
          </a:p>
        </p:txBody>
      </p:sp>
      <p:sp>
        <p:nvSpPr>
          <p:cNvPr id="19" name="Rectangle 18">
            <a:extLst>
              <a:ext uri="{FF2B5EF4-FFF2-40B4-BE49-F238E27FC236}">
                <a16:creationId xmlns:a16="http://schemas.microsoft.com/office/drawing/2014/main" id="{F8AB5F8A-A1F8-4FD7-1F80-CBCDDD81B2AF}"/>
              </a:ext>
            </a:extLst>
          </p:cNvPr>
          <p:cNvSpPr/>
          <p:nvPr/>
        </p:nvSpPr>
        <p:spPr>
          <a:xfrm>
            <a:off x="14491865" y="5079160"/>
            <a:ext cx="21003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F8D875B9-7DF3-C8BF-6DE5-C39CF9F2D0B1}"/>
              </a:ext>
            </a:extLst>
          </p:cNvPr>
          <p:cNvPicPr>
            <a:picLocks noChangeAspect="1"/>
          </p:cNvPicPr>
          <p:nvPr/>
        </p:nvPicPr>
        <p:blipFill>
          <a:blip r:embed="rId10"/>
          <a:stretch>
            <a:fillRect/>
          </a:stretch>
        </p:blipFill>
        <p:spPr>
          <a:xfrm>
            <a:off x="8008637" y="1509087"/>
            <a:ext cx="8970996" cy="3142383"/>
          </a:xfrm>
          <a:prstGeom prst="rect">
            <a:avLst/>
          </a:prstGeom>
          <a:effectLst>
            <a:glow rad="228600">
              <a:schemeClr val="accent3">
                <a:satMod val="175000"/>
                <a:alpha val="40000"/>
              </a:schemeClr>
            </a:glow>
          </a:effectLst>
        </p:spPr>
      </p:pic>
      <p:pic>
        <p:nvPicPr>
          <p:cNvPr id="35" name="Picture 34">
            <a:extLst>
              <a:ext uri="{FF2B5EF4-FFF2-40B4-BE49-F238E27FC236}">
                <a16:creationId xmlns:a16="http://schemas.microsoft.com/office/drawing/2014/main" id="{BD975AE6-0CFF-0C3B-0C3E-9E3286C0773C}"/>
              </a:ext>
            </a:extLst>
          </p:cNvPr>
          <p:cNvPicPr>
            <a:picLocks noChangeAspect="1"/>
          </p:cNvPicPr>
          <p:nvPr/>
        </p:nvPicPr>
        <p:blipFill>
          <a:blip r:embed="rId11"/>
          <a:stretch>
            <a:fillRect/>
          </a:stretch>
        </p:blipFill>
        <p:spPr>
          <a:xfrm>
            <a:off x="14510435" y="8456356"/>
            <a:ext cx="922100" cy="266723"/>
          </a:xfrm>
          <a:prstGeom prst="rect">
            <a:avLst/>
          </a:prstGeom>
        </p:spPr>
      </p:pic>
      <p:pic>
        <p:nvPicPr>
          <p:cNvPr id="8" name="Picture 7">
            <a:extLst>
              <a:ext uri="{FF2B5EF4-FFF2-40B4-BE49-F238E27FC236}">
                <a16:creationId xmlns:a16="http://schemas.microsoft.com/office/drawing/2014/main" id="{D2761569-5A49-3057-2D86-15C90F743957}"/>
              </a:ext>
            </a:extLst>
          </p:cNvPr>
          <p:cNvPicPr>
            <a:picLocks noChangeAspect="1"/>
          </p:cNvPicPr>
          <p:nvPr/>
        </p:nvPicPr>
        <p:blipFill>
          <a:blip r:embed="rId12"/>
          <a:stretch>
            <a:fillRect/>
          </a:stretch>
        </p:blipFill>
        <p:spPr>
          <a:xfrm>
            <a:off x="10046350" y="1358261"/>
            <a:ext cx="7017656" cy="5296554"/>
          </a:xfrm>
          <a:prstGeom prst="rect">
            <a:avLst/>
          </a:prstGeom>
          <a:effectLst>
            <a:glow rad="101600">
              <a:srgbClr val="FFC000">
                <a:alpha val="60000"/>
              </a:srgbClr>
            </a:glow>
          </a:effectLst>
        </p:spPr>
      </p:pic>
      <p:sp>
        <p:nvSpPr>
          <p:cNvPr id="9" name="Rectangle 8">
            <a:extLst>
              <a:ext uri="{FF2B5EF4-FFF2-40B4-BE49-F238E27FC236}">
                <a16:creationId xmlns:a16="http://schemas.microsoft.com/office/drawing/2014/main" id="{C00D19F7-E7BE-16F7-83E4-397D763F1F30}"/>
              </a:ext>
            </a:extLst>
          </p:cNvPr>
          <p:cNvSpPr/>
          <p:nvPr/>
        </p:nvSpPr>
        <p:spPr>
          <a:xfrm>
            <a:off x="10273553" y="4074737"/>
            <a:ext cx="3101788" cy="1004423"/>
          </a:xfrm>
          <a:prstGeom prst="rect">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637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0B7DA-D7DD-82DB-A185-4334291517A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C6F9C22-D87B-6085-5281-CDA1EFF0C1F5}"/>
              </a:ext>
            </a:extLst>
          </p:cNvPr>
          <p:cNvSpPr>
            <a:spLocks noGrp="1"/>
          </p:cNvSpPr>
          <p:nvPr>
            <p:ph type="body" sz="quarter" idx="10"/>
          </p:nvPr>
        </p:nvSpPr>
        <p:spPr>
          <a:xfrm>
            <a:off x="481013" y="394252"/>
            <a:ext cx="4495024" cy="456353"/>
          </a:xfrm>
        </p:spPr>
        <p:txBody>
          <a:bodyPr>
            <a:normAutofit fontScale="92500" lnSpcReduction="20000"/>
          </a:bodyPr>
          <a:lstStyle/>
          <a:p>
            <a:r>
              <a:rPr lang="en-US" dirty="0"/>
              <a:t>PROFILE IMAGE</a:t>
            </a:r>
          </a:p>
        </p:txBody>
      </p:sp>
      <p:sp>
        <p:nvSpPr>
          <p:cNvPr id="5" name="TextBox 4">
            <a:extLst>
              <a:ext uri="{FF2B5EF4-FFF2-40B4-BE49-F238E27FC236}">
                <a16:creationId xmlns:a16="http://schemas.microsoft.com/office/drawing/2014/main" id="{C7558502-7F14-1B8A-0CC3-22482513FBC0}"/>
              </a:ext>
            </a:extLst>
          </p:cNvPr>
          <p:cNvSpPr txBox="1"/>
          <p:nvPr/>
        </p:nvSpPr>
        <p:spPr>
          <a:xfrm>
            <a:off x="297240" y="1579540"/>
            <a:ext cx="5631424" cy="3539430"/>
          </a:xfrm>
          <a:prstGeom prst="rect">
            <a:avLst/>
          </a:prstGeom>
          <a:noFill/>
        </p:spPr>
        <p:txBody>
          <a:bodyPr wrap="square" rtlCol="0">
            <a:spAutoFit/>
          </a:bodyPr>
          <a:lstStyle/>
          <a:p>
            <a:pPr algn="l"/>
            <a:r>
              <a:rPr lang="en-US" sz="3200" dirty="0">
                <a:solidFill>
                  <a:schemeClr val="tx1"/>
                </a:solidFill>
              </a:rPr>
              <a:t>Add Image</a:t>
            </a:r>
          </a:p>
          <a:p>
            <a:pPr algn="l"/>
            <a:endParaRPr lang="en-US" sz="3200" dirty="0">
              <a:solidFill>
                <a:schemeClr val="tx1"/>
              </a:solidFill>
            </a:endParaRPr>
          </a:p>
          <a:p>
            <a:pPr algn="l"/>
            <a:r>
              <a:rPr lang="en-US" sz="3200" dirty="0">
                <a:solidFill>
                  <a:schemeClr val="tx1"/>
                </a:solidFill>
              </a:rPr>
              <a:t>Choose file and click on image.  Click “Open”.</a:t>
            </a:r>
          </a:p>
          <a:p>
            <a:pPr algn="l"/>
            <a:endParaRPr lang="en-US" sz="3200" dirty="0">
              <a:solidFill>
                <a:schemeClr val="tx1"/>
              </a:solidFill>
            </a:endParaRPr>
          </a:p>
          <a:p>
            <a:pPr algn="l"/>
            <a:endParaRPr lang="en-US" sz="3200" dirty="0"/>
          </a:p>
          <a:p>
            <a:pPr algn="l"/>
            <a:endParaRPr lang="en-US" sz="3200" dirty="0"/>
          </a:p>
        </p:txBody>
      </p:sp>
      <p:sp>
        <p:nvSpPr>
          <p:cNvPr id="19" name="Rectangle 18">
            <a:extLst>
              <a:ext uri="{FF2B5EF4-FFF2-40B4-BE49-F238E27FC236}">
                <a16:creationId xmlns:a16="http://schemas.microsoft.com/office/drawing/2014/main" id="{9837760F-8142-228F-CCAD-8CE2F95EEE8B}"/>
              </a:ext>
            </a:extLst>
          </p:cNvPr>
          <p:cNvSpPr/>
          <p:nvPr/>
        </p:nvSpPr>
        <p:spPr>
          <a:xfrm>
            <a:off x="14491865" y="5079160"/>
            <a:ext cx="21003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EDEC9A3-43DE-CBC4-2AA9-F30FE96A47AA}"/>
              </a:ext>
            </a:extLst>
          </p:cNvPr>
          <p:cNvPicPr>
            <a:picLocks noChangeAspect="1"/>
          </p:cNvPicPr>
          <p:nvPr/>
        </p:nvPicPr>
        <p:blipFill>
          <a:blip r:embed="rId3"/>
          <a:stretch>
            <a:fillRect/>
          </a:stretch>
        </p:blipFill>
        <p:spPr>
          <a:xfrm>
            <a:off x="393185" y="4154656"/>
            <a:ext cx="5631425" cy="4250300"/>
          </a:xfrm>
          <a:prstGeom prst="rect">
            <a:avLst/>
          </a:prstGeom>
          <a:effectLst>
            <a:glow rad="101600">
              <a:srgbClr val="FFC000">
                <a:alpha val="60000"/>
              </a:srgbClr>
            </a:glow>
          </a:effectLst>
        </p:spPr>
      </p:pic>
      <p:pic>
        <p:nvPicPr>
          <p:cNvPr id="13" name="Picture 12">
            <a:extLst>
              <a:ext uri="{FF2B5EF4-FFF2-40B4-BE49-F238E27FC236}">
                <a16:creationId xmlns:a16="http://schemas.microsoft.com/office/drawing/2014/main" id="{2404D92A-A47F-4635-636B-3EFF6689BC98}"/>
              </a:ext>
            </a:extLst>
          </p:cNvPr>
          <p:cNvPicPr>
            <a:picLocks noChangeAspect="1"/>
          </p:cNvPicPr>
          <p:nvPr/>
        </p:nvPicPr>
        <p:blipFill>
          <a:blip r:embed="rId4"/>
          <a:stretch>
            <a:fillRect/>
          </a:stretch>
        </p:blipFill>
        <p:spPr>
          <a:xfrm>
            <a:off x="6291657" y="394252"/>
            <a:ext cx="10567593" cy="8373230"/>
          </a:xfrm>
          <a:prstGeom prst="rect">
            <a:avLst/>
          </a:prstGeom>
          <a:ln>
            <a:solidFill>
              <a:schemeClr val="tx2">
                <a:lumMod val="60000"/>
                <a:lumOff val="40000"/>
              </a:schemeClr>
            </a:solidFill>
          </a:ln>
        </p:spPr>
      </p:pic>
      <p:sp>
        <p:nvSpPr>
          <p:cNvPr id="17" name="Rectangle 16">
            <a:extLst>
              <a:ext uri="{FF2B5EF4-FFF2-40B4-BE49-F238E27FC236}">
                <a16:creationId xmlns:a16="http://schemas.microsoft.com/office/drawing/2014/main" id="{69C0208E-2B56-20EC-A6B7-93A2AE318F9C}"/>
              </a:ext>
            </a:extLst>
          </p:cNvPr>
          <p:cNvSpPr/>
          <p:nvPr/>
        </p:nvSpPr>
        <p:spPr>
          <a:xfrm>
            <a:off x="638586" y="6257365"/>
            <a:ext cx="2158402" cy="504598"/>
          </a:xfrm>
          <a:prstGeom prst="rect">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2DB85F8-0BD6-C344-68D1-9B187D27F23E}"/>
              </a:ext>
            </a:extLst>
          </p:cNvPr>
          <p:cNvSpPr/>
          <p:nvPr/>
        </p:nvSpPr>
        <p:spPr>
          <a:xfrm>
            <a:off x="13931153" y="8139953"/>
            <a:ext cx="1416424" cy="627530"/>
          </a:xfrm>
          <a:prstGeom prst="rect">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12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B7D4F-AAF4-2CB8-B066-0896ABEC33B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C263029-64FA-5B7A-CAC2-477A8170E9D8}"/>
              </a:ext>
            </a:extLst>
          </p:cNvPr>
          <p:cNvSpPr>
            <a:spLocks noGrp="1"/>
          </p:cNvSpPr>
          <p:nvPr>
            <p:ph type="body" sz="quarter" idx="10"/>
          </p:nvPr>
        </p:nvSpPr>
        <p:spPr>
          <a:xfrm>
            <a:off x="481013" y="394252"/>
            <a:ext cx="4495024" cy="456353"/>
          </a:xfrm>
        </p:spPr>
        <p:txBody>
          <a:bodyPr>
            <a:normAutofit fontScale="92500" lnSpcReduction="20000"/>
          </a:bodyPr>
          <a:lstStyle/>
          <a:p>
            <a:r>
              <a:rPr lang="en-US" dirty="0"/>
              <a:t>PROFILE IMAGE</a:t>
            </a:r>
          </a:p>
        </p:txBody>
      </p:sp>
      <p:sp>
        <p:nvSpPr>
          <p:cNvPr id="5" name="TextBox 4">
            <a:extLst>
              <a:ext uri="{FF2B5EF4-FFF2-40B4-BE49-F238E27FC236}">
                <a16:creationId xmlns:a16="http://schemas.microsoft.com/office/drawing/2014/main" id="{2A2AF206-7295-776E-7C76-240B539E63C0}"/>
              </a:ext>
            </a:extLst>
          </p:cNvPr>
          <p:cNvSpPr txBox="1"/>
          <p:nvPr/>
        </p:nvSpPr>
        <p:spPr>
          <a:xfrm>
            <a:off x="5968537" y="83819"/>
            <a:ext cx="11871228" cy="1077218"/>
          </a:xfrm>
          <a:prstGeom prst="rect">
            <a:avLst/>
          </a:prstGeom>
          <a:noFill/>
        </p:spPr>
        <p:txBody>
          <a:bodyPr wrap="square" rtlCol="0">
            <a:spAutoFit/>
          </a:bodyPr>
          <a:lstStyle/>
          <a:p>
            <a:pPr algn="l"/>
            <a:r>
              <a:rPr lang="en-US" sz="3200" dirty="0">
                <a:solidFill>
                  <a:schemeClr val="tx1"/>
                </a:solidFill>
              </a:rPr>
              <a:t>File name appears.  </a:t>
            </a:r>
          </a:p>
          <a:p>
            <a:pPr algn="l"/>
            <a:r>
              <a:rPr lang="en-US" sz="3200" dirty="0">
                <a:solidFill>
                  <a:schemeClr val="tx1"/>
                </a:solidFill>
              </a:rPr>
              <a:t>Click “Upload”.  Preview image and “Save”.</a:t>
            </a:r>
            <a:endParaRPr lang="en-US" sz="3200" dirty="0"/>
          </a:p>
        </p:txBody>
      </p:sp>
      <p:sp>
        <p:nvSpPr>
          <p:cNvPr id="19" name="Rectangle 18">
            <a:extLst>
              <a:ext uri="{FF2B5EF4-FFF2-40B4-BE49-F238E27FC236}">
                <a16:creationId xmlns:a16="http://schemas.microsoft.com/office/drawing/2014/main" id="{09256F41-C5B0-7821-DCF2-C43841545EC4}"/>
              </a:ext>
            </a:extLst>
          </p:cNvPr>
          <p:cNvSpPr/>
          <p:nvPr/>
        </p:nvSpPr>
        <p:spPr>
          <a:xfrm>
            <a:off x="14491865" y="5079160"/>
            <a:ext cx="21003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71A9C52-7016-0AE0-B0C4-46E1BCDD7EF8}"/>
              </a:ext>
            </a:extLst>
          </p:cNvPr>
          <p:cNvPicPr>
            <a:picLocks noChangeAspect="1"/>
          </p:cNvPicPr>
          <p:nvPr/>
        </p:nvPicPr>
        <p:blipFill>
          <a:blip r:embed="rId3"/>
          <a:stretch>
            <a:fillRect/>
          </a:stretch>
        </p:blipFill>
        <p:spPr>
          <a:xfrm>
            <a:off x="481013" y="1930155"/>
            <a:ext cx="7299874" cy="5413390"/>
          </a:xfrm>
          <a:prstGeom prst="rect">
            <a:avLst/>
          </a:prstGeom>
        </p:spPr>
      </p:pic>
      <p:pic>
        <p:nvPicPr>
          <p:cNvPr id="4" name="Picture 3">
            <a:extLst>
              <a:ext uri="{FF2B5EF4-FFF2-40B4-BE49-F238E27FC236}">
                <a16:creationId xmlns:a16="http://schemas.microsoft.com/office/drawing/2014/main" id="{7CE943A5-ED56-1EF0-697D-1350DF9747B1}"/>
              </a:ext>
            </a:extLst>
          </p:cNvPr>
          <p:cNvPicPr>
            <a:picLocks noChangeAspect="1"/>
          </p:cNvPicPr>
          <p:nvPr/>
        </p:nvPicPr>
        <p:blipFill>
          <a:blip r:embed="rId4"/>
          <a:stretch>
            <a:fillRect/>
          </a:stretch>
        </p:blipFill>
        <p:spPr>
          <a:xfrm>
            <a:off x="8491304" y="1967745"/>
            <a:ext cx="7198534" cy="5413390"/>
          </a:xfrm>
          <a:prstGeom prst="rect">
            <a:avLst/>
          </a:prstGeom>
        </p:spPr>
      </p:pic>
      <p:sp>
        <p:nvSpPr>
          <p:cNvPr id="7" name="Rectangle 6">
            <a:extLst>
              <a:ext uri="{FF2B5EF4-FFF2-40B4-BE49-F238E27FC236}">
                <a16:creationId xmlns:a16="http://schemas.microsoft.com/office/drawing/2014/main" id="{AD47A638-B24A-F8B2-F86E-FD3CDD0DD900}"/>
              </a:ext>
            </a:extLst>
          </p:cNvPr>
          <p:cNvSpPr/>
          <p:nvPr/>
        </p:nvSpPr>
        <p:spPr>
          <a:xfrm>
            <a:off x="613349" y="4487657"/>
            <a:ext cx="5697804" cy="865748"/>
          </a:xfrm>
          <a:prstGeom prst="rect">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50337D6-F70D-B53F-03A7-38D3F94332D5}"/>
              </a:ext>
            </a:extLst>
          </p:cNvPr>
          <p:cNvSpPr/>
          <p:nvPr/>
        </p:nvSpPr>
        <p:spPr>
          <a:xfrm rot="-1020000">
            <a:off x="6614677" y="3987439"/>
            <a:ext cx="1751277" cy="8046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60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939C6-4ACD-1C06-9356-26D1B85E7665}"/>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BFE1056-08CF-D4D9-AA9F-673099B3254F}"/>
              </a:ext>
            </a:extLst>
          </p:cNvPr>
          <p:cNvGrpSpPr/>
          <p:nvPr/>
        </p:nvGrpSpPr>
        <p:grpSpPr>
          <a:xfrm>
            <a:off x="5255839" y="-2463887"/>
            <a:ext cx="12084424" cy="11405797"/>
            <a:chOff x="6181800" y="-387016"/>
            <a:chExt cx="10381910" cy="9746364"/>
          </a:xfrm>
        </p:grpSpPr>
        <p:grpSp>
          <p:nvGrpSpPr>
            <p:cNvPr id="3" name="Group 2">
              <a:extLst>
                <a:ext uri="{FF2B5EF4-FFF2-40B4-BE49-F238E27FC236}">
                  <a16:creationId xmlns:a16="http://schemas.microsoft.com/office/drawing/2014/main" id="{C4D90816-7453-DBA1-AFE2-8BF5B4FC3C24}"/>
                </a:ext>
              </a:extLst>
            </p:cNvPr>
            <p:cNvGrpSpPr/>
            <p:nvPr/>
          </p:nvGrpSpPr>
          <p:grpSpPr>
            <a:xfrm>
              <a:off x="6181800" y="-387016"/>
              <a:ext cx="10381910" cy="9746364"/>
              <a:chOff x="6236593" y="-214471"/>
              <a:chExt cx="10381910" cy="9746364"/>
            </a:xfrm>
          </p:grpSpPr>
          <p:grpSp>
            <p:nvGrpSpPr>
              <p:cNvPr id="14" name="Group 13">
                <a:extLst>
                  <a:ext uri="{FF2B5EF4-FFF2-40B4-BE49-F238E27FC236}">
                    <a16:creationId xmlns:a16="http://schemas.microsoft.com/office/drawing/2014/main" id="{4575C78A-E4A4-8510-54E2-A0530A9C4353}"/>
                  </a:ext>
                </a:extLst>
              </p:cNvPr>
              <p:cNvGrpSpPr/>
              <p:nvPr/>
            </p:nvGrpSpPr>
            <p:grpSpPr>
              <a:xfrm>
                <a:off x="6241538" y="221706"/>
                <a:ext cx="10163060" cy="9310187"/>
                <a:chOff x="6990735" y="202523"/>
                <a:chExt cx="10163060" cy="9310187"/>
              </a:xfrm>
            </p:grpSpPr>
            <p:grpSp>
              <p:nvGrpSpPr>
                <p:cNvPr id="20" name="Group 19">
                  <a:extLst>
                    <a:ext uri="{FF2B5EF4-FFF2-40B4-BE49-F238E27FC236}">
                      <a16:creationId xmlns:a16="http://schemas.microsoft.com/office/drawing/2014/main" id="{B74BF747-5998-87D3-D75B-7BB4D1E0DEC4}"/>
                    </a:ext>
                  </a:extLst>
                </p:cNvPr>
                <p:cNvGrpSpPr/>
                <p:nvPr/>
              </p:nvGrpSpPr>
              <p:grpSpPr>
                <a:xfrm>
                  <a:off x="6990735" y="202523"/>
                  <a:ext cx="10163060" cy="9310187"/>
                  <a:chOff x="6990735" y="202523"/>
                  <a:chExt cx="10163060" cy="9310187"/>
                </a:xfrm>
              </p:grpSpPr>
              <p:grpSp>
                <p:nvGrpSpPr>
                  <p:cNvPr id="22" name="Group 21">
                    <a:extLst>
                      <a:ext uri="{FF2B5EF4-FFF2-40B4-BE49-F238E27FC236}">
                        <a16:creationId xmlns:a16="http://schemas.microsoft.com/office/drawing/2014/main" id="{7BE9BB55-0D69-557F-D742-BE9912EA9E7E}"/>
                      </a:ext>
                    </a:extLst>
                  </p:cNvPr>
                  <p:cNvGrpSpPr/>
                  <p:nvPr/>
                </p:nvGrpSpPr>
                <p:grpSpPr>
                  <a:xfrm>
                    <a:off x="6990735" y="202523"/>
                    <a:ext cx="10163060" cy="9310187"/>
                    <a:chOff x="6990735" y="202523"/>
                    <a:chExt cx="10163060" cy="9310187"/>
                  </a:xfrm>
                </p:grpSpPr>
                <p:grpSp>
                  <p:nvGrpSpPr>
                    <p:cNvPr id="24" name="Group 23">
                      <a:extLst>
                        <a:ext uri="{FF2B5EF4-FFF2-40B4-BE49-F238E27FC236}">
                          <a16:creationId xmlns:a16="http://schemas.microsoft.com/office/drawing/2014/main" id="{2BB0F9EF-18D3-3D3D-84F7-BD0D381E80FD}"/>
                        </a:ext>
                      </a:extLst>
                    </p:cNvPr>
                    <p:cNvGrpSpPr/>
                    <p:nvPr/>
                  </p:nvGrpSpPr>
                  <p:grpSpPr>
                    <a:xfrm>
                      <a:off x="6990735" y="202523"/>
                      <a:ext cx="10128377" cy="9310187"/>
                      <a:chOff x="7342961" y="202523"/>
                      <a:chExt cx="9776151" cy="8941477"/>
                    </a:xfrm>
                  </p:grpSpPr>
                  <p:pic>
                    <p:nvPicPr>
                      <p:cNvPr id="26" name="Picture 25">
                        <a:extLst>
                          <a:ext uri="{FF2B5EF4-FFF2-40B4-BE49-F238E27FC236}">
                            <a16:creationId xmlns:a16="http://schemas.microsoft.com/office/drawing/2014/main" id="{C411D4FC-EA38-F338-10A3-49961FE85B35}"/>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7" name="Picture 26">
                        <a:extLst>
                          <a:ext uri="{FF2B5EF4-FFF2-40B4-BE49-F238E27FC236}">
                            <a16:creationId xmlns:a16="http://schemas.microsoft.com/office/drawing/2014/main" id="{3F6B417D-5168-6ED8-A3B2-4E30B4167BD7}"/>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8" name="Picture 27">
                        <a:extLst>
                          <a:ext uri="{FF2B5EF4-FFF2-40B4-BE49-F238E27FC236}">
                            <a16:creationId xmlns:a16="http://schemas.microsoft.com/office/drawing/2014/main" id="{89CC6902-B7E8-F11C-6ACB-C6C00777CBD1}"/>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9" name="Rectangle 28">
                        <a:extLst>
                          <a:ext uri="{FF2B5EF4-FFF2-40B4-BE49-F238E27FC236}">
                            <a16:creationId xmlns:a16="http://schemas.microsoft.com/office/drawing/2014/main" id="{6B38E8F1-13D2-D483-CED9-D4A74F6A7631}"/>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3">
                      <a:extLst>
                        <a:ext uri="{FF2B5EF4-FFF2-40B4-BE49-F238E27FC236}">
                          <a16:creationId xmlns:a16="http://schemas.microsoft.com/office/drawing/2014/main" id="{0E894974-608A-5D9C-66BB-FA948243C2EB}"/>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3" name="Picture 22">
                    <a:extLst>
                      <a:ext uri="{FF2B5EF4-FFF2-40B4-BE49-F238E27FC236}">
                        <a16:creationId xmlns:a16="http://schemas.microsoft.com/office/drawing/2014/main" id="{D0A2130C-03E5-7E80-7B61-35790A52B473}"/>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21" name="Rectangle 20">
                  <a:extLst>
                    <a:ext uri="{FF2B5EF4-FFF2-40B4-BE49-F238E27FC236}">
                      <a16:creationId xmlns:a16="http://schemas.microsoft.com/office/drawing/2014/main" id="{A47BA315-CC21-52D7-8BE0-999992FE063B}"/>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460795ED-1BF3-F749-EAD2-2A68D6C12CD5}"/>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6" name="Picture 15">
                <a:extLst>
                  <a:ext uri="{FF2B5EF4-FFF2-40B4-BE49-F238E27FC236}">
                    <a16:creationId xmlns:a16="http://schemas.microsoft.com/office/drawing/2014/main" id="{BE412F94-0CF7-5975-7D90-AEB73B6490EC}"/>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8" name="Picture 17">
                <a:extLst>
                  <a:ext uri="{FF2B5EF4-FFF2-40B4-BE49-F238E27FC236}">
                    <a16:creationId xmlns:a16="http://schemas.microsoft.com/office/drawing/2014/main" id="{E764F27E-A8D4-A461-82C6-53417E1A7813}"/>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7" name="Text Box 3">
              <a:extLst>
                <a:ext uri="{FF2B5EF4-FFF2-40B4-BE49-F238E27FC236}">
                  <a16:creationId xmlns:a16="http://schemas.microsoft.com/office/drawing/2014/main" id="{E35B1786-94C7-E758-562C-55D04DD4F1B2}"/>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sp>
        <p:nvSpPr>
          <p:cNvPr id="6" name="Text Placeholder 5">
            <a:extLst>
              <a:ext uri="{FF2B5EF4-FFF2-40B4-BE49-F238E27FC236}">
                <a16:creationId xmlns:a16="http://schemas.microsoft.com/office/drawing/2014/main" id="{E7ED5649-B24A-4CA8-5911-4533190D12FE}"/>
              </a:ext>
            </a:extLst>
          </p:cNvPr>
          <p:cNvSpPr>
            <a:spLocks noGrp="1"/>
          </p:cNvSpPr>
          <p:nvPr>
            <p:ph type="body" sz="quarter" idx="10"/>
          </p:nvPr>
        </p:nvSpPr>
        <p:spPr>
          <a:xfrm>
            <a:off x="481013" y="394252"/>
            <a:ext cx="4495024" cy="456353"/>
          </a:xfrm>
        </p:spPr>
        <p:txBody>
          <a:bodyPr>
            <a:normAutofit fontScale="92500" lnSpcReduction="20000"/>
          </a:bodyPr>
          <a:lstStyle/>
          <a:p>
            <a:r>
              <a:rPr lang="en-US" dirty="0"/>
              <a:t>IMAGE</a:t>
            </a:r>
          </a:p>
        </p:txBody>
      </p:sp>
      <p:sp>
        <p:nvSpPr>
          <p:cNvPr id="5" name="TextBox 4">
            <a:extLst>
              <a:ext uri="{FF2B5EF4-FFF2-40B4-BE49-F238E27FC236}">
                <a16:creationId xmlns:a16="http://schemas.microsoft.com/office/drawing/2014/main" id="{70A9C0E4-C791-F91B-C953-73C82BF63366}"/>
              </a:ext>
            </a:extLst>
          </p:cNvPr>
          <p:cNvSpPr txBox="1"/>
          <p:nvPr/>
        </p:nvSpPr>
        <p:spPr>
          <a:xfrm>
            <a:off x="297240" y="1579540"/>
            <a:ext cx="3862384" cy="2062103"/>
          </a:xfrm>
          <a:prstGeom prst="rect">
            <a:avLst/>
          </a:prstGeom>
          <a:noFill/>
        </p:spPr>
        <p:txBody>
          <a:bodyPr wrap="square" rtlCol="0">
            <a:spAutoFit/>
          </a:bodyPr>
          <a:lstStyle/>
          <a:p>
            <a:pPr algn="l"/>
            <a:r>
              <a:rPr lang="en-US" sz="3200" dirty="0">
                <a:solidFill>
                  <a:schemeClr val="tx1"/>
                </a:solidFill>
              </a:rPr>
              <a:t>Edit/Remove Image</a:t>
            </a:r>
          </a:p>
          <a:p>
            <a:pPr algn="l"/>
            <a:endParaRPr lang="en-US" sz="3200" dirty="0">
              <a:solidFill>
                <a:schemeClr val="tx1"/>
              </a:solidFill>
            </a:endParaRPr>
          </a:p>
          <a:p>
            <a:pPr algn="l"/>
            <a:endParaRPr lang="en-US" sz="3200" dirty="0"/>
          </a:p>
          <a:p>
            <a:pPr algn="l"/>
            <a:endParaRPr lang="en-US" sz="3200" dirty="0"/>
          </a:p>
        </p:txBody>
      </p:sp>
      <p:sp>
        <p:nvSpPr>
          <p:cNvPr id="19" name="Rectangle 18">
            <a:extLst>
              <a:ext uri="{FF2B5EF4-FFF2-40B4-BE49-F238E27FC236}">
                <a16:creationId xmlns:a16="http://schemas.microsoft.com/office/drawing/2014/main" id="{F0EE0DC3-4D04-15CA-0BEC-70A1D97F3576}"/>
              </a:ext>
            </a:extLst>
          </p:cNvPr>
          <p:cNvSpPr/>
          <p:nvPr/>
        </p:nvSpPr>
        <p:spPr>
          <a:xfrm>
            <a:off x="14491865" y="5079160"/>
            <a:ext cx="21003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2E99A654-F24E-A809-5F89-BAB5E64F80AD}"/>
              </a:ext>
            </a:extLst>
          </p:cNvPr>
          <p:cNvPicPr>
            <a:picLocks noChangeAspect="1"/>
          </p:cNvPicPr>
          <p:nvPr/>
        </p:nvPicPr>
        <p:blipFill>
          <a:blip r:embed="rId10"/>
          <a:stretch>
            <a:fillRect/>
          </a:stretch>
        </p:blipFill>
        <p:spPr>
          <a:xfrm>
            <a:off x="14510435" y="8456356"/>
            <a:ext cx="922100" cy="266723"/>
          </a:xfrm>
          <a:prstGeom prst="rect">
            <a:avLst/>
          </a:prstGeom>
        </p:spPr>
      </p:pic>
      <p:pic>
        <p:nvPicPr>
          <p:cNvPr id="9" name="Picture 8">
            <a:extLst>
              <a:ext uri="{FF2B5EF4-FFF2-40B4-BE49-F238E27FC236}">
                <a16:creationId xmlns:a16="http://schemas.microsoft.com/office/drawing/2014/main" id="{A26E4D7D-9C4A-E2A4-A285-073608178EEF}"/>
              </a:ext>
            </a:extLst>
          </p:cNvPr>
          <p:cNvPicPr>
            <a:picLocks noChangeAspect="1"/>
          </p:cNvPicPr>
          <p:nvPr/>
        </p:nvPicPr>
        <p:blipFill>
          <a:blip r:embed="rId11"/>
          <a:stretch>
            <a:fillRect/>
          </a:stretch>
        </p:blipFill>
        <p:spPr>
          <a:xfrm>
            <a:off x="8030763" y="890978"/>
            <a:ext cx="6014358" cy="3675441"/>
          </a:xfrm>
          <a:prstGeom prst="rect">
            <a:avLst/>
          </a:prstGeom>
          <a:effectLst>
            <a:glow rad="228600">
              <a:schemeClr val="accent3">
                <a:satMod val="175000"/>
                <a:alpha val="40000"/>
              </a:schemeClr>
            </a:glow>
          </a:effectLst>
        </p:spPr>
      </p:pic>
      <p:pic>
        <p:nvPicPr>
          <p:cNvPr id="11" name="Picture 10">
            <a:extLst>
              <a:ext uri="{FF2B5EF4-FFF2-40B4-BE49-F238E27FC236}">
                <a16:creationId xmlns:a16="http://schemas.microsoft.com/office/drawing/2014/main" id="{E45998A9-D256-9A84-1E8C-6EC8917E9A15}"/>
              </a:ext>
            </a:extLst>
          </p:cNvPr>
          <p:cNvPicPr>
            <a:picLocks noChangeAspect="1"/>
          </p:cNvPicPr>
          <p:nvPr/>
        </p:nvPicPr>
        <p:blipFill>
          <a:blip r:embed="rId12"/>
          <a:stretch>
            <a:fillRect/>
          </a:stretch>
        </p:blipFill>
        <p:spPr>
          <a:xfrm>
            <a:off x="7962985" y="4845568"/>
            <a:ext cx="6050610" cy="4525818"/>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141561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82ADD0-17A0-D11E-AEB5-8CBAD95A6E5A}"/>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F85BF257-388C-5195-39EC-E6F5E3235422}"/>
              </a:ext>
            </a:extLst>
          </p:cNvPr>
          <p:cNvGrpSpPr/>
          <p:nvPr/>
        </p:nvGrpSpPr>
        <p:grpSpPr>
          <a:xfrm>
            <a:off x="1256225" y="-2103831"/>
            <a:ext cx="12084424" cy="11405797"/>
            <a:chOff x="6181800" y="-387016"/>
            <a:chExt cx="10381910" cy="9746364"/>
          </a:xfrm>
        </p:grpSpPr>
        <p:grpSp>
          <p:nvGrpSpPr>
            <p:cNvPr id="4" name="Group 3">
              <a:extLst>
                <a:ext uri="{FF2B5EF4-FFF2-40B4-BE49-F238E27FC236}">
                  <a16:creationId xmlns:a16="http://schemas.microsoft.com/office/drawing/2014/main" id="{E98FA50B-FA44-688D-86EB-8DB173856F70}"/>
                </a:ext>
              </a:extLst>
            </p:cNvPr>
            <p:cNvGrpSpPr/>
            <p:nvPr/>
          </p:nvGrpSpPr>
          <p:grpSpPr>
            <a:xfrm>
              <a:off x="6181800" y="-387016"/>
              <a:ext cx="10381910" cy="9746364"/>
              <a:chOff x="6236593" y="-214471"/>
              <a:chExt cx="10381910" cy="9746364"/>
            </a:xfrm>
          </p:grpSpPr>
          <p:grpSp>
            <p:nvGrpSpPr>
              <p:cNvPr id="6" name="Group 5">
                <a:extLst>
                  <a:ext uri="{FF2B5EF4-FFF2-40B4-BE49-F238E27FC236}">
                    <a16:creationId xmlns:a16="http://schemas.microsoft.com/office/drawing/2014/main" id="{604BF9CD-E355-9F6A-06F2-A540BF8D15EE}"/>
                  </a:ext>
                </a:extLst>
              </p:cNvPr>
              <p:cNvGrpSpPr/>
              <p:nvPr/>
            </p:nvGrpSpPr>
            <p:grpSpPr>
              <a:xfrm>
                <a:off x="6241538" y="221706"/>
                <a:ext cx="10163060" cy="9310187"/>
                <a:chOff x="6990735" y="202523"/>
                <a:chExt cx="10163060" cy="9310187"/>
              </a:xfrm>
            </p:grpSpPr>
            <p:grpSp>
              <p:nvGrpSpPr>
                <p:cNvPr id="10" name="Group 9">
                  <a:extLst>
                    <a:ext uri="{FF2B5EF4-FFF2-40B4-BE49-F238E27FC236}">
                      <a16:creationId xmlns:a16="http://schemas.microsoft.com/office/drawing/2014/main" id="{51ED5925-5BC1-92BE-ABB6-828320BD292D}"/>
                    </a:ext>
                  </a:extLst>
                </p:cNvPr>
                <p:cNvGrpSpPr/>
                <p:nvPr/>
              </p:nvGrpSpPr>
              <p:grpSpPr>
                <a:xfrm>
                  <a:off x="6990735" y="202523"/>
                  <a:ext cx="10163060" cy="9310187"/>
                  <a:chOff x="6990735" y="202523"/>
                  <a:chExt cx="10163060" cy="9310187"/>
                </a:xfrm>
              </p:grpSpPr>
              <p:grpSp>
                <p:nvGrpSpPr>
                  <p:cNvPr id="12" name="Group 11">
                    <a:extLst>
                      <a:ext uri="{FF2B5EF4-FFF2-40B4-BE49-F238E27FC236}">
                        <a16:creationId xmlns:a16="http://schemas.microsoft.com/office/drawing/2014/main" id="{F9862BA1-A96A-E2DC-9A6D-13D75C98FCCB}"/>
                      </a:ext>
                    </a:extLst>
                  </p:cNvPr>
                  <p:cNvGrpSpPr/>
                  <p:nvPr/>
                </p:nvGrpSpPr>
                <p:grpSpPr>
                  <a:xfrm>
                    <a:off x="6990735" y="202523"/>
                    <a:ext cx="10163060" cy="9310187"/>
                    <a:chOff x="6990735" y="202523"/>
                    <a:chExt cx="10163060" cy="9310187"/>
                  </a:xfrm>
                </p:grpSpPr>
                <p:grpSp>
                  <p:nvGrpSpPr>
                    <p:cNvPr id="14" name="Group 13">
                      <a:extLst>
                        <a:ext uri="{FF2B5EF4-FFF2-40B4-BE49-F238E27FC236}">
                          <a16:creationId xmlns:a16="http://schemas.microsoft.com/office/drawing/2014/main" id="{85D77377-5CF1-EDA5-40D9-572E124CF038}"/>
                        </a:ext>
                      </a:extLst>
                    </p:cNvPr>
                    <p:cNvGrpSpPr/>
                    <p:nvPr/>
                  </p:nvGrpSpPr>
                  <p:grpSpPr>
                    <a:xfrm>
                      <a:off x="6990735" y="202523"/>
                      <a:ext cx="10128377" cy="9310187"/>
                      <a:chOff x="7342961" y="202523"/>
                      <a:chExt cx="9776151" cy="8941477"/>
                    </a:xfrm>
                  </p:grpSpPr>
                  <p:pic>
                    <p:nvPicPr>
                      <p:cNvPr id="16" name="Picture 15">
                        <a:extLst>
                          <a:ext uri="{FF2B5EF4-FFF2-40B4-BE49-F238E27FC236}">
                            <a16:creationId xmlns:a16="http://schemas.microsoft.com/office/drawing/2014/main" id="{3BEC2BF2-6F77-6563-8528-B360741E1EAF}"/>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17" name="Picture 16">
                        <a:extLst>
                          <a:ext uri="{FF2B5EF4-FFF2-40B4-BE49-F238E27FC236}">
                            <a16:creationId xmlns:a16="http://schemas.microsoft.com/office/drawing/2014/main" id="{8C40F298-7158-CCF4-6179-90DDA77EF551}"/>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18" name="Picture 17">
                        <a:extLst>
                          <a:ext uri="{FF2B5EF4-FFF2-40B4-BE49-F238E27FC236}">
                            <a16:creationId xmlns:a16="http://schemas.microsoft.com/office/drawing/2014/main" id="{DAE2E071-1331-C83D-84FD-A4C0C0755ED5}"/>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19" name="Rectangle 18">
                        <a:extLst>
                          <a:ext uri="{FF2B5EF4-FFF2-40B4-BE49-F238E27FC236}">
                            <a16:creationId xmlns:a16="http://schemas.microsoft.com/office/drawing/2014/main" id="{05D3C6A0-B918-DBEB-1B08-CDD06902944C}"/>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3">
                      <a:extLst>
                        <a:ext uri="{FF2B5EF4-FFF2-40B4-BE49-F238E27FC236}">
                          <a16:creationId xmlns:a16="http://schemas.microsoft.com/office/drawing/2014/main" id="{C4F2D179-8A8F-A409-7BC2-0D3B48EB122D}"/>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3" name="Picture 12">
                    <a:extLst>
                      <a:ext uri="{FF2B5EF4-FFF2-40B4-BE49-F238E27FC236}">
                        <a16:creationId xmlns:a16="http://schemas.microsoft.com/office/drawing/2014/main" id="{7275D15D-DBEC-CCE8-B155-DF06DE9C718B}"/>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1" name="Rectangle 10">
                  <a:extLst>
                    <a:ext uri="{FF2B5EF4-FFF2-40B4-BE49-F238E27FC236}">
                      <a16:creationId xmlns:a16="http://schemas.microsoft.com/office/drawing/2014/main" id="{9FE2AE38-C987-BED3-8B64-6B5CFBFBE849}"/>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F891D149-95EB-BADF-FA19-AEA9A7FB818D}"/>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8" name="Picture 7">
                <a:extLst>
                  <a:ext uri="{FF2B5EF4-FFF2-40B4-BE49-F238E27FC236}">
                    <a16:creationId xmlns:a16="http://schemas.microsoft.com/office/drawing/2014/main" id="{4570A4F5-04BB-B834-64DA-4C3715C50B60}"/>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9" name="Picture 8">
                <a:extLst>
                  <a:ext uri="{FF2B5EF4-FFF2-40B4-BE49-F238E27FC236}">
                    <a16:creationId xmlns:a16="http://schemas.microsoft.com/office/drawing/2014/main" id="{2102C4B9-0A65-F257-6B9C-70E6179CE308}"/>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5" name="Text Box 3">
              <a:extLst>
                <a:ext uri="{FF2B5EF4-FFF2-40B4-BE49-F238E27FC236}">
                  <a16:creationId xmlns:a16="http://schemas.microsoft.com/office/drawing/2014/main" id="{CCDD4AF9-B347-F1F4-0199-47251E2C8BF8}"/>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45" name="Picture 44">
            <a:extLst>
              <a:ext uri="{FF2B5EF4-FFF2-40B4-BE49-F238E27FC236}">
                <a16:creationId xmlns:a16="http://schemas.microsoft.com/office/drawing/2014/main" id="{1DDF6E3B-D103-E29D-AB27-757A1F686D35}"/>
              </a:ext>
            </a:extLst>
          </p:cNvPr>
          <p:cNvPicPr>
            <a:picLocks noChangeAspect="1"/>
          </p:cNvPicPr>
          <p:nvPr/>
        </p:nvPicPr>
        <p:blipFill>
          <a:blip r:embed="rId10"/>
          <a:stretch>
            <a:fillRect/>
          </a:stretch>
        </p:blipFill>
        <p:spPr>
          <a:xfrm>
            <a:off x="185053" y="1706880"/>
            <a:ext cx="3514021" cy="547094"/>
          </a:xfrm>
          <a:prstGeom prst="rect">
            <a:avLst/>
          </a:prstGeom>
          <a:effectLst>
            <a:glow rad="228600">
              <a:schemeClr val="accent3">
                <a:satMod val="175000"/>
                <a:alpha val="40000"/>
              </a:schemeClr>
            </a:glow>
          </a:effectLst>
        </p:spPr>
      </p:pic>
      <p:pic>
        <p:nvPicPr>
          <p:cNvPr id="24" name="Picture 23">
            <a:extLst>
              <a:ext uri="{FF2B5EF4-FFF2-40B4-BE49-F238E27FC236}">
                <a16:creationId xmlns:a16="http://schemas.microsoft.com/office/drawing/2014/main" id="{2D12C339-26EC-731E-10E4-28BC957655E7}"/>
              </a:ext>
            </a:extLst>
          </p:cNvPr>
          <p:cNvPicPr>
            <a:picLocks noChangeAspect="1"/>
          </p:cNvPicPr>
          <p:nvPr/>
        </p:nvPicPr>
        <p:blipFill>
          <a:blip r:embed="rId11"/>
          <a:stretch>
            <a:fillRect/>
          </a:stretch>
        </p:blipFill>
        <p:spPr>
          <a:xfrm>
            <a:off x="10417389" y="8706621"/>
            <a:ext cx="922100" cy="266723"/>
          </a:xfrm>
          <a:prstGeom prst="rect">
            <a:avLst/>
          </a:prstGeom>
        </p:spPr>
      </p:pic>
      <p:pic>
        <p:nvPicPr>
          <p:cNvPr id="23" name="Picture 22">
            <a:extLst>
              <a:ext uri="{FF2B5EF4-FFF2-40B4-BE49-F238E27FC236}">
                <a16:creationId xmlns:a16="http://schemas.microsoft.com/office/drawing/2014/main" id="{8166E7BC-646F-2EAF-F63B-43AB35A9B6C7}"/>
              </a:ext>
            </a:extLst>
          </p:cNvPr>
          <p:cNvPicPr>
            <a:picLocks noChangeAspect="1"/>
          </p:cNvPicPr>
          <p:nvPr/>
        </p:nvPicPr>
        <p:blipFill>
          <a:blip r:embed="rId12"/>
          <a:stretch>
            <a:fillRect/>
          </a:stretch>
        </p:blipFill>
        <p:spPr>
          <a:xfrm>
            <a:off x="4009023" y="863638"/>
            <a:ext cx="12967233" cy="7993499"/>
          </a:xfrm>
          <a:prstGeom prst="rect">
            <a:avLst/>
          </a:prstGeom>
          <a:effectLst>
            <a:glow rad="228600">
              <a:schemeClr val="accent3">
                <a:satMod val="175000"/>
                <a:alpha val="40000"/>
              </a:schemeClr>
            </a:glow>
          </a:effectLst>
        </p:spPr>
      </p:pic>
      <p:sp>
        <p:nvSpPr>
          <p:cNvPr id="25" name="Arrow: Right 24">
            <a:extLst>
              <a:ext uri="{FF2B5EF4-FFF2-40B4-BE49-F238E27FC236}">
                <a16:creationId xmlns:a16="http://schemas.microsoft.com/office/drawing/2014/main" id="{39E4B2D9-7EFF-77FE-7AF4-3622A9D24CEB}"/>
              </a:ext>
            </a:extLst>
          </p:cNvPr>
          <p:cNvSpPr/>
          <p:nvPr/>
        </p:nvSpPr>
        <p:spPr>
          <a:xfrm>
            <a:off x="14982782" y="5676391"/>
            <a:ext cx="910193" cy="8785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FF4F1959-39A2-60E8-0931-9688C7FC97EF}"/>
              </a:ext>
            </a:extLst>
          </p:cNvPr>
          <p:cNvSpPr/>
          <p:nvPr/>
        </p:nvSpPr>
        <p:spPr>
          <a:xfrm>
            <a:off x="14982782" y="747431"/>
            <a:ext cx="910193" cy="8785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50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Effect transition="in" filter="fade">
                                      <p:cBhvr>
                                        <p:cTn id="9" dur="1000"/>
                                        <p:tgtEl>
                                          <p:spTgt spid="45"/>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Effect transition="in" filter="fade">
                                      <p:cBhvr>
                                        <p:cTn id="15" dur="1000"/>
                                        <p:tgtEl>
                                          <p:spTgt spid="23"/>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1000"/>
                                        <p:tgtEl>
                                          <p:spTgt spid="2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B67E6F-0813-1B0E-B797-0BA6827D35D8}"/>
              </a:ext>
            </a:extLst>
          </p:cNvPr>
          <p:cNvSpPr>
            <a:spLocks noGrp="1"/>
          </p:cNvSpPr>
          <p:nvPr>
            <p:ph type="body" sz="quarter" idx="10"/>
          </p:nvPr>
        </p:nvSpPr>
        <p:spPr/>
        <p:txBody>
          <a:bodyPr>
            <a:normAutofit lnSpcReduction="10000"/>
          </a:bodyPr>
          <a:lstStyle/>
          <a:p>
            <a:r>
              <a:rPr lang="en-US"/>
              <a:t>ABOUT MYLEGION</a:t>
            </a:r>
          </a:p>
        </p:txBody>
      </p:sp>
    </p:spTree>
    <p:extLst>
      <p:ext uri="{BB962C8B-B14F-4D97-AF65-F5344CB8AC3E}">
        <p14:creationId xmlns:p14="http://schemas.microsoft.com/office/powerpoint/2010/main" val="291972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EDIT DEMOGRAPHICS</a:t>
            </a:r>
          </a:p>
        </p:txBody>
      </p:sp>
      <p:pic>
        <p:nvPicPr>
          <p:cNvPr id="3" name="Picture 2">
            <a:extLst>
              <a:ext uri="{FF2B5EF4-FFF2-40B4-BE49-F238E27FC236}">
                <a16:creationId xmlns:a16="http://schemas.microsoft.com/office/drawing/2014/main" id="{51F555D9-C9F3-165A-8AF8-42A698C2E03D}"/>
              </a:ext>
            </a:extLst>
          </p:cNvPr>
          <p:cNvPicPr>
            <a:picLocks noChangeAspect="1"/>
          </p:cNvPicPr>
          <p:nvPr/>
        </p:nvPicPr>
        <p:blipFill>
          <a:blip r:embed="rId3"/>
          <a:stretch>
            <a:fillRect/>
          </a:stretch>
        </p:blipFill>
        <p:spPr>
          <a:xfrm>
            <a:off x="1002733" y="1796345"/>
            <a:ext cx="14922107" cy="6160909"/>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93350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BF8CC84-A1A0-3CEA-712A-85C6E100D9F3}"/>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195E05F-988B-0870-8923-28CC890AEA87}"/>
              </a:ext>
            </a:extLst>
          </p:cNvPr>
          <p:cNvGrpSpPr/>
          <p:nvPr/>
        </p:nvGrpSpPr>
        <p:grpSpPr>
          <a:xfrm>
            <a:off x="1256225" y="-2103831"/>
            <a:ext cx="12084424" cy="11405797"/>
            <a:chOff x="6181800" y="-387016"/>
            <a:chExt cx="10381910" cy="9746364"/>
          </a:xfrm>
        </p:grpSpPr>
        <p:grpSp>
          <p:nvGrpSpPr>
            <p:cNvPr id="3" name="Group 2">
              <a:extLst>
                <a:ext uri="{FF2B5EF4-FFF2-40B4-BE49-F238E27FC236}">
                  <a16:creationId xmlns:a16="http://schemas.microsoft.com/office/drawing/2014/main" id="{06570A6D-4F3A-197F-9807-D941E3B69FA4}"/>
                </a:ext>
              </a:extLst>
            </p:cNvPr>
            <p:cNvGrpSpPr/>
            <p:nvPr/>
          </p:nvGrpSpPr>
          <p:grpSpPr>
            <a:xfrm>
              <a:off x="6181800" y="-387016"/>
              <a:ext cx="10381910" cy="9746364"/>
              <a:chOff x="6236593" y="-214471"/>
              <a:chExt cx="10381910" cy="9746364"/>
            </a:xfrm>
          </p:grpSpPr>
          <p:grpSp>
            <p:nvGrpSpPr>
              <p:cNvPr id="5" name="Group 4">
                <a:extLst>
                  <a:ext uri="{FF2B5EF4-FFF2-40B4-BE49-F238E27FC236}">
                    <a16:creationId xmlns:a16="http://schemas.microsoft.com/office/drawing/2014/main" id="{76CDC6A1-63CA-5B56-D749-2C0BB7777ED2}"/>
                  </a:ext>
                </a:extLst>
              </p:cNvPr>
              <p:cNvGrpSpPr/>
              <p:nvPr/>
            </p:nvGrpSpPr>
            <p:grpSpPr>
              <a:xfrm>
                <a:off x="6241538" y="221706"/>
                <a:ext cx="10163060" cy="9310187"/>
                <a:chOff x="6990735" y="202523"/>
                <a:chExt cx="10163060" cy="9310187"/>
              </a:xfrm>
            </p:grpSpPr>
            <p:grpSp>
              <p:nvGrpSpPr>
                <p:cNvPr id="11" name="Group 10">
                  <a:extLst>
                    <a:ext uri="{FF2B5EF4-FFF2-40B4-BE49-F238E27FC236}">
                      <a16:creationId xmlns:a16="http://schemas.microsoft.com/office/drawing/2014/main" id="{722AD04B-39BD-6DA8-A829-CE460B5117C1}"/>
                    </a:ext>
                  </a:extLst>
                </p:cNvPr>
                <p:cNvGrpSpPr/>
                <p:nvPr/>
              </p:nvGrpSpPr>
              <p:grpSpPr>
                <a:xfrm>
                  <a:off x="6990735" y="202523"/>
                  <a:ext cx="10163060" cy="9310187"/>
                  <a:chOff x="6990735" y="202523"/>
                  <a:chExt cx="10163060" cy="9310187"/>
                </a:xfrm>
              </p:grpSpPr>
              <p:grpSp>
                <p:nvGrpSpPr>
                  <p:cNvPr id="14" name="Group 13">
                    <a:extLst>
                      <a:ext uri="{FF2B5EF4-FFF2-40B4-BE49-F238E27FC236}">
                        <a16:creationId xmlns:a16="http://schemas.microsoft.com/office/drawing/2014/main" id="{D5DB13BB-1E98-4B29-86A1-2A24207AF2EC}"/>
                      </a:ext>
                    </a:extLst>
                  </p:cNvPr>
                  <p:cNvGrpSpPr/>
                  <p:nvPr/>
                </p:nvGrpSpPr>
                <p:grpSpPr>
                  <a:xfrm>
                    <a:off x="6990735" y="202523"/>
                    <a:ext cx="10163060" cy="9310187"/>
                    <a:chOff x="6990735" y="202523"/>
                    <a:chExt cx="10163060" cy="9310187"/>
                  </a:xfrm>
                </p:grpSpPr>
                <p:grpSp>
                  <p:nvGrpSpPr>
                    <p:cNvPr id="16" name="Group 15">
                      <a:extLst>
                        <a:ext uri="{FF2B5EF4-FFF2-40B4-BE49-F238E27FC236}">
                          <a16:creationId xmlns:a16="http://schemas.microsoft.com/office/drawing/2014/main" id="{E980E6C6-B541-4C1D-0F82-4FF842381AE3}"/>
                        </a:ext>
                      </a:extLst>
                    </p:cNvPr>
                    <p:cNvGrpSpPr/>
                    <p:nvPr/>
                  </p:nvGrpSpPr>
                  <p:grpSpPr>
                    <a:xfrm>
                      <a:off x="6990735" y="202523"/>
                      <a:ext cx="10128377" cy="9310187"/>
                      <a:chOff x="7342961" y="202523"/>
                      <a:chExt cx="9776151" cy="8941477"/>
                    </a:xfrm>
                  </p:grpSpPr>
                  <p:pic>
                    <p:nvPicPr>
                      <p:cNvPr id="27" name="Picture 26">
                        <a:extLst>
                          <a:ext uri="{FF2B5EF4-FFF2-40B4-BE49-F238E27FC236}">
                            <a16:creationId xmlns:a16="http://schemas.microsoft.com/office/drawing/2014/main" id="{2EB71FF0-7416-6809-F034-A339724C3089}"/>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9" name="Picture 28">
                        <a:extLst>
                          <a:ext uri="{FF2B5EF4-FFF2-40B4-BE49-F238E27FC236}">
                            <a16:creationId xmlns:a16="http://schemas.microsoft.com/office/drawing/2014/main" id="{A0A48BD8-6C80-EEDA-987B-1A36A7D3042D}"/>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30" name="Picture 29">
                        <a:extLst>
                          <a:ext uri="{FF2B5EF4-FFF2-40B4-BE49-F238E27FC236}">
                            <a16:creationId xmlns:a16="http://schemas.microsoft.com/office/drawing/2014/main" id="{8139CB4D-FD99-5ECC-6781-2DBD696571BE}"/>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31" name="Rectangle 30">
                        <a:extLst>
                          <a:ext uri="{FF2B5EF4-FFF2-40B4-BE49-F238E27FC236}">
                            <a16:creationId xmlns:a16="http://schemas.microsoft.com/office/drawing/2014/main" id="{86A7D99E-3A95-A679-BA8B-2F9216483501}"/>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 Box 3">
                      <a:extLst>
                        <a:ext uri="{FF2B5EF4-FFF2-40B4-BE49-F238E27FC236}">
                          <a16:creationId xmlns:a16="http://schemas.microsoft.com/office/drawing/2014/main" id="{AD3B5151-C404-B62F-F25F-C19B0FCFDA01}"/>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5" name="Picture 14">
                    <a:extLst>
                      <a:ext uri="{FF2B5EF4-FFF2-40B4-BE49-F238E27FC236}">
                        <a16:creationId xmlns:a16="http://schemas.microsoft.com/office/drawing/2014/main" id="{B8BB1D81-FA18-DF31-AE87-09C7AE6CBF35}"/>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3" name="Rectangle 12">
                  <a:extLst>
                    <a:ext uri="{FF2B5EF4-FFF2-40B4-BE49-F238E27FC236}">
                      <a16:creationId xmlns:a16="http://schemas.microsoft.com/office/drawing/2014/main" id="{D1C25481-3CB9-AF6E-4D67-291A53EA468B}"/>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09659CF6-2CA4-F5F1-8F22-D3C6F8C4A2DE}"/>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8" name="Picture 7">
                <a:extLst>
                  <a:ext uri="{FF2B5EF4-FFF2-40B4-BE49-F238E27FC236}">
                    <a16:creationId xmlns:a16="http://schemas.microsoft.com/office/drawing/2014/main" id="{EA4605B4-FE6D-D04F-D9ED-56D5D81F2D49}"/>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0" name="Picture 9">
                <a:extLst>
                  <a:ext uri="{FF2B5EF4-FFF2-40B4-BE49-F238E27FC236}">
                    <a16:creationId xmlns:a16="http://schemas.microsoft.com/office/drawing/2014/main" id="{0C128195-0860-6CDC-55A5-0A704BE6CFFF}"/>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4" name="Text Box 3">
              <a:extLst>
                <a:ext uri="{FF2B5EF4-FFF2-40B4-BE49-F238E27FC236}">
                  <a16:creationId xmlns:a16="http://schemas.microsoft.com/office/drawing/2014/main" id="{DD2DAE13-B383-CCBE-148A-74947D39AA0A}"/>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2" name="Picture 31">
            <a:extLst>
              <a:ext uri="{FF2B5EF4-FFF2-40B4-BE49-F238E27FC236}">
                <a16:creationId xmlns:a16="http://schemas.microsoft.com/office/drawing/2014/main" id="{AA62A8B3-9A3D-AA6A-51BE-622494B6B862}"/>
              </a:ext>
            </a:extLst>
          </p:cNvPr>
          <p:cNvPicPr>
            <a:picLocks noChangeAspect="1"/>
          </p:cNvPicPr>
          <p:nvPr/>
        </p:nvPicPr>
        <p:blipFill>
          <a:blip r:embed="rId10"/>
          <a:stretch>
            <a:fillRect/>
          </a:stretch>
        </p:blipFill>
        <p:spPr>
          <a:xfrm>
            <a:off x="927000" y="2754829"/>
            <a:ext cx="2551744" cy="611576"/>
          </a:xfrm>
          <a:prstGeom prst="rect">
            <a:avLst/>
          </a:prstGeom>
          <a:effectLst>
            <a:glow rad="228600">
              <a:schemeClr val="accent3">
                <a:satMod val="175000"/>
                <a:alpha val="40000"/>
              </a:schemeClr>
            </a:glow>
          </a:effectLst>
        </p:spPr>
      </p:pic>
      <p:pic>
        <p:nvPicPr>
          <p:cNvPr id="9" name="Picture 8">
            <a:extLst>
              <a:ext uri="{FF2B5EF4-FFF2-40B4-BE49-F238E27FC236}">
                <a16:creationId xmlns:a16="http://schemas.microsoft.com/office/drawing/2014/main" id="{D8A1A276-C7F9-D41E-2C7B-FBC4B812EE08}"/>
              </a:ext>
            </a:extLst>
          </p:cNvPr>
          <p:cNvPicPr>
            <a:picLocks noChangeAspect="1"/>
          </p:cNvPicPr>
          <p:nvPr/>
        </p:nvPicPr>
        <p:blipFill>
          <a:blip r:embed="rId11"/>
          <a:stretch>
            <a:fillRect/>
          </a:stretch>
        </p:blipFill>
        <p:spPr>
          <a:xfrm>
            <a:off x="4367423" y="815114"/>
            <a:ext cx="12394417" cy="7590817"/>
          </a:xfrm>
          <a:prstGeom prst="rect">
            <a:avLst/>
          </a:prstGeom>
          <a:ln w="76200">
            <a:solidFill>
              <a:schemeClr val="tx2"/>
            </a:solidFill>
          </a:ln>
          <a:effectLst>
            <a:glow rad="228600">
              <a:schemeClr val="accent3">
                <a:satMod val="175000"/>
                <a:alpha val="40000"/>
              </a:schemeClr>
            </a:glow>
          </a:effectLst>
        </p:spPr>
      </p:pic>
      <p:pic>
        <p:nvPicPr>
          <p:cNvPr id="34" name="Picture 33">
            <a:extLst>
              <a:ext uri="{FF2B5EF4-FFF2-40B4-BE49-F238E27FC236}">
                <a16:creationId xmlns:a16="http://schemas.microsoft.com/office/drawing/2014/main" id="{4E56906B-2F36-AE5C-2B67-DB3FC96784B0}"/>
              </a:ext>
            </a:extLst>
          </p:cNvPr>
          <p:cNvPicPr>
            <a:picLocks noChangeAspect="1"/>
          </p:cNvPicPr>
          <p:nvPr/>
        </p:nvPicPr>
        <p:blipFill>
          <a:blip r:embed="rId12"/>
          <a:stretch>
            <a:fillRect/>
          </a:stretch>
        </p:blipFill>
        <p:spPr>
          <a:xfrm>
            <a:off x="5807713" y="1347668"/>
            <a:ext cx="9009818" cy="6107073"/>
          </a:xfrm>
          <a:prstGeom prst="rect">
            <a:avLst/>
          </a:prstGeom>
          <a:ln>
            <a:solidFill>
              <a:srgbClr val="FFC000"/>
            </a:solidFill>
          </a:ln>
          <a:effectLst>
            <a:glow rad="228600">
              <a:srgbClr val="FFC000">
                <a:alpha val="40000"/>
              </a:srgbClr>
            </a:glow>
          </a:effectLst>
        </p:spPr>
      </p:pic>
    </p:spTree>
    <p:extLst>
      <p:ext uri="{BB962C8B-B14F-4D97-AF65-F5344CB8AC3E}">
        <p14:creationId xmlns:p14="http://schemas.microsoft.com/office/powerpoint/2010/main" val="352420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500" fill="hold"/>
                                        <p:tgtEl>
                                          <p:spTgt spid="9"/>
                                        </p:tgtEl>
                                        <p:attrNameLst>
                                          <p:attrName>ppt_w</p:attrName>
                                        </p:attrNameLst>
                                      </p:cBhvr>
                                      <p:tavLst>
                                        <p:tav tm="0">
                                          <p:val>
                                            <p:fltVal val="0"/>
                                          </p:val>
                                        </p:tav>
                                        <p:tav tm="100000">
                                          <p:val>
                                            <p:strVal val="#ppt_w"/>
                                          </p:val>
                                        </p:tav>
                                      </p:tavLst>
                                    </p:anim>
                                    <p:anim calcmode="lin" valueType="num">
                                      <p:cBhvr>
                                        <p:cTn id="14" dur="1500" fill="hold"/>
                                        <p:tgtEl>
                                          <p:spTgt spid="9"/>
                                        </p:tgtEl>
                                        <p:attrNameLst>
                                          <p:attrName>ppt_h</p:attrName>
                                        </p:attrNameLst>
                                      </p:cBhvr>
                                      <p:tavLst>
                                        <p:tav tm="0">
                                          <p:val>
                                            <p:fltVal val="0"/>
                                          </p:val>
                                        </p:tav>
                                        <p:tav tm="100000">
                                          <p:val>
                                            <p:strVal val="#ppt_h"/>
                                          </p:val>
                                        </p:tav>
                                      </p:tavLst>
                                    </p:anim>
                                    <p:animEffect transition="in" filter="fade">
                                      <p:cBhvr>
                                        <p:cTn id="15" dur="1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1000" fill="hold"/>
                                        <p:tgtEl>
                                          <p:spTgt spid="34"/>
                                        </p:tgtEl>
                                        <p:attrNameLst>
                                          <p:attrName>ppt_w</p:attrName>
                                        </p:attrNameLst>
                                      </p:cBhvr>
                                      <p:tavLst>
                                        <p:tav tm="0">
                                          <p:val>
                                            <p:fltVal val="0"/>
                                          </p:val>
                                        </p:tav>
                                        <p:tav tm="100000">
                                          <p:val>
                                            <p:strVal val="#ppt_w"/>
                                          </p:val>
                                        </p:tav>
                                      </p:tavLst>
                                    </p:anim>
                                    <p:anim calcmode="lin" valueType="num">
                                      <p:cBhvr>
                                        <p:cTn id="21" dur="1000" fill="hold"/>
                                        <p:tgtEl>
                                          <p:spTgt spid="34"/>
                                        </p:tgtEl>
                                        <p:attrNameLst>
                                          <p:attrName>ppt_h</p:attrName>
                                        </p:attrNameLst>
                                      </p:cBhvr>
                                      <p:tavLst>
                                        <p:tav tm="0">
                                          <p:val>
                                            <p:fltVal val="0"/>
                                          </p:val>
                                        </p:tav>
                                        <p:tav tm="100000">
                                          <p:val>
                                            <p:strVal val="#ppt_h"/>
                                          </p:val>
                                        </p:tav>
                                      </p:tavLst>
                                    </p:anim>
                                    <p:animEffect transition="in" filter="fade">
                                      <p:cBhvr>
                                        <p:cTn id="2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22D4EF9-0657-F19C-1BE9-D1E1F98DAF8A}"/>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FB94849-8DA3-5ED7-6F57-A3796F812904}"/>
              </a:ext>
            </a:extLst>
          </p:cNvPr>
          <p:cNvGrpSpPr/>
          <p:nvPr/>
        </p:nvGrpSpPr>
        <p:grpSpPr>
          <a:xfrm>
            <a:off x="1256225" y="-2103831"/>
            <a:ext cx="12084424" cy="11405797"/>
            <a:chOff x="6181800" y="-387016"/>
            <a:chExt cx="10381910" cy="9746364"/>
          </a:xfrm>
        </p:grpSpPr>
        <p:grpSp>
          <p:nvGrpSpPr>
            <p:cNvPr id="3" name="Group 2">
              <a:extLst>
                <a:ext uri="{FF2B5EF4-FFF2-40B4-BE49-F238E27FC236}">
                  <a16:creationId xmlns:a16="http://schemas.microsoft.com/office/drawing/2014/main" id="{EBE33D41-15BA-943E-6356-9F0D9E29994E}"/>
                </a:ext>
              </a:extLst>
            </p:cNvPr>
            <p:cNvGrpSpPr/>
            <p:nvPr/>
          </p:nvGrpSpPr>
          <p:grpSpPr>
            <a:xfrm>
              <a:off x="6181800" y="-387016"/>
              <a:ext cx="10381910" cy="9746364"/>
              <a:chOff x="6236593" y="-214471"/>
              <a:chExt cx="10381910" cy="9746364"/>
            </a:xfrm>
          </p:grpSpPr>
          <p:grpSp>
            <p:nvGrpSpPr>
              <p:cNvPr id="6" name="Group 5">
                <a:extLst>
                  <a:ext uri="{FF2B5EF4-FFF2-40B4-BE49-F238E27FC236}">
                    <a16:creationId xmlns:a16="http://schemas.microsoft.com/office/drawing/2014/main" id="{155471ED-A247-6D95-49F8-37080C987D7D}"/>
                  </a:ext>
                </a:extLst>
              </p:cNvPr>
              <p:cNvGrpSpPr/>
              <p:nvPr/>
            </p:nvGrpSpPr>
            <p:grpSpPr>
              <a:xfrm>
                <a:off x="6241538" y="221706"/>
                <a:ext cx="10163060" cy="9310187"/>
                <a:chOff x="6990735" y="202523"/>
                <a:chExt cx="10163060" cy="9310187"/>
              </a:xfrm>
            </p:grpSpPr>
            <p:grpSp>
              <p:nvGrpSpPr>
                <p:cNvPr id="21" name="Group 20">
                  <a:extLst>
                    <a:ext uri="{FF2B5EF4-FFF2-40B4-BE49-F238E27FC236}">
                      <a16:creationId xmlns:a16="http://schemas.microsoft.com/office/drawing/2014/main" id="{143D2034-56E0-EEFA-AAB6-E8FB50D3CB6D}"/>
                    </a:ext>
                  </a:extLst>
                </p:cNvPr>
                <p:cNvGrpSpPr/>
                <p:nvPr/>
              </p:nvGrpSpPr>
              <p:grpSpPr>
                <a:xfrm>
                  <a:off x="6990735" y="202523"/>
                  <a:ext cx="10163060" cy="9310187"/>
                  <a:chOff x="6990735" y="202523"/>
                  <a:chExt cx="10163060" cy="9310187"/>
                </a:xfrm>
              </p:grpSpPr>
              <p:grpSp>
                <p:nvGrpSpPr>
                  <p:cNvPr id="23" name="Group 22">
                    <a:extLst>
                      <a:ext uri="{FF2B5EF4-FFF2-40B4-BE49-F238E27FC236}">
                        <a16:creationId xmlns:a16="http://schemas.microsoft.com/office/drawing/2014/main" id="{2DE566CA-12BE-6096-48CD-B93D7C131355}"/>
                      </a:ext>
                    </a:extLst>
                  </p:cNvPr>
                  <p:cNvGrpSpPr/>
                  <p:nvPr/>
                </p:nvGrpSpPr>
                <p:grpSpPr>
                  <a:xfrm>
                    <a:off x="6990735" y="202523"/>
                    <a:ext cx="10163060" cy="9310187"/>
                    <a:chOff x="6990735" y="202523"/>
                    <a:chExt cx="10163060" cy="9310187"/>
                  </a:xfrm>
                </p:grpSpPr>
                <p:grpSp>
                  <p:nvGrpSpPr>
                    <p:cNvPr id="25" name="Group 24">
                      <a:extLst>
                        <a:ext uri="{FF2B5EF4-FFF2-40B4-BE49-F238E27FC236}">
                          <a16:creationId xmlns:a16="http://schemas.microsoft.com/office/drawing/2014/main" id="{D5CA6369-711A-C12B-6A28-156CE5FF2ABF}"/>
                        </a:ext>
                      </a:extLst>
                    </p:cNvPr>
                    <p:cNvGrpSpPr/>
                    <p:nvPr/>
                  </p:nvGrpSpPr>
                  <p:grpSpPr>
                    <a:xfrm>
                      <a:off x="6990735" y="202523"/>
                      <a:ext cx="10128377" cy="9310187"/>
                      <a:chOff x="7342961" y="202523"/>
                      <a:chExt cx="9776151" cy="8941477"/>
                    </a:xfrm>
                  </p:grpSpPr>
                  <p:pic>
                    <p:nvPicPr>
                      <p:cNvPr id="27" name="Picture 26">
                        <a:extLst>
                          <a:ext uri="{FF2B5EF4-FFF2-40B4-BE49-F238E27FC236}">
                            <a16:creationId xmlns:a16="http://schemas.microsoft.com/office/drawing/2014/main" id="{410214C9-60FA-D8C2-6502-D7B1C9BB1356}"/>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8" name="Picture 27">
                        <a:extLst>
                          <a:ext uri="{FF2B5EF4-FFF2-40B4-BE49-F238E27FC236}">
                            <a16:creationId xmlns:a16="http://schemas.microsoft.com/office/drawing/2014/main" id="{F8F0405C-247B-0E3F-5E7B-60F803C71522}"/>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9" name="Picture 28">
                        <a:extLst>
                          <a:ext uri="{FF2B5EF4-FFF2-40B4-BE49-F238E27FC236}">
                            <a16:creationId xmlns:a16="http://schemas.microsoft.com/office/drawing/2014/main" id="{164C77B9-10DC-8814-7D16-EB3FFF260F9B}"/>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30" name="Rectangle 29">
                        <a:extLst>
                          <a:ext uri="{FF2B5EF4-FFF2-40B4-BE49-F238E27FC236}">
                            <a16:creationId xmlns:a16="http://schemas.microsoft.com/office/drawing/2014/main" id="{283DD919-DE92-F4D7-4FFC-8A44B92F9C12}"/>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 Box 3">
                      <a:extLst>
                        <a:ext uri="{FF2B5EF4-FFF2-40B4-BE49-F238E27FC236}">
                          <a16:creationId xmlns:a16="http://schemas.microsoft.com/office/drawing/2014/main" id="{3C365F1C-26C1-C938-7C81-D30D6E67A596}"/>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4" name="Picture 23">
                    <a:extLst>
                      <a:ext uri="{FF2B5EF4-FFF2-40B4-BE49-F238E27FC236}">
                        <a16:creationId xmlns:a16="http://schemas.microsoft.com/office/drawing/2014/main" id="{08E9F817-1E9A-E1CF-644E-0C649F440672}"/>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22" name="Rectangle 21">
                  <a:extLst>
                    <a:ext uri="{FF2B5EF4-FFF2-40B4-BE49-F238E27FC236}">
                      <a16:creationId xmlns:a16="http://schemas.microsoft.com/office/drawing/2014/main" id="{05F1B1E7-D7B0-B286-DCE6-B9FB5AD5ACF9}"/>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E00A72CC-860B-6F65-B298-49F5D5CA54A9}"/>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9" name="Picture 18">
                <a:extLst>
                  <a:ext uri="{FF2B5EF4-FFF2-40B4-BE49-F238E27FC236}">
                    <a16:creationId xmlns:a16="http://schemas.microsoft.com/office/drawing/2014/main" id="{6A9D3C6E-C5E3-0751-0279-540C48BD571F}"/>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20" name="Picture 19">
                <a:extLst>
                  <a:ext uri="{FF2B5EF4-FFF2-40B4-BE49-F238E27FC236}">
                    <a16:creationId xmlns:a16="http://schemas.microsoft.com/office/drawing/2014/main" id="{7C35471B-BAF0-4A2C-CD5B-81F4198B72C1}"/>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4" name="Text Box 3">
              <a:extLst>
                <a:ext uri="{FF2B5EF4-FFF2-40B4-BE49-F238E27FC236}">
                  <a16:creationId xmlns:a16="http://schemas.microsoft.com/office/drawing/2014/main" id="{C57776A7-75C9-E2EA-25E3-2E6D7DC9D2D2}"/>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44" name="Picture 43">
            <a:extLst>
              <a:ext uri="{FF2B5EF4-FFF2-40B4-BE49-F238E27FC236}">
                <a16:creationId xmlns:a16="http://schemas.microsoft.com/office/drawing/2014/main" id="{F1CE5760-6B64-9AF4-3194-8329D9B2AB96}"/>
              </a:ext>
            </a:extLst>
          </p:cNvPr>
          <p:cNvPicPr>
            <a:picLocks noChangeAspect="1"/>
          </p:cNvPicPr>
          <p:nvPr/>
        </p:nvPicPr>
        <p:blipFill>
          <a:blip r:embed="rId10"/>
          <a:stretch>
            <a:fillRect/>
          </a:stretch>
        </p:blipFill>
        <p:spPr>
          <a:xfrm>
            <a:off x="655272" y="2217321"/>
            <a:ext cx="2923660" cy="643574"/>
          </a:xfrm>
          <a:prstGeom prst="rect">
            <a:avLst/>
          </a:prstGeom>
          <a:effectLst>
            <a:glow rad="228600">
              <a:schemeClr val="accent3">
                <a:satMod val="175000"/>
                <a:alpha val="40000"/>
              </a:schemeClr>
            </a:glow>
          </a:effectLst>
        </p:spPr>
      </p:pic>
      <p:pic>
        <p:nvPicPr>
          <p:cNvPr id="31" name="Picture 30">
            <a:extLst>
              <a:ext uri="{FF2B5EF4-FFF2-40B4-BE49-F238E27FC236}">
                <a16:creationId xmlns:a16="http://schemas.microsoft.com/office/drawing/2014/main" id="{3E4784F6-3783-59DD-854B-04AAF2609DF4}"/>
              </a:ext>
            </a:extLst>
          </p:cNvPr>
          <p:cNvPicPr>
            <a:picLocks noChangeAspect="1"/>
          </p:cNvPicPr>
          <p:nvPr/>
        </p:nvPicPr>
        <p:blipFill>
          <a:blip r:embed="rId11"/>
          <a:stretch>
            <a:fillRect/>
          </a:stretch>
        </p:blipFill>
        <p:spPr>
          <a:xfrm>
            <a:off x="10417389" y="8706621"/>
            <a:ext cx="922100" cy="266723"/>
          </a:xfrm>
          <a:prstGeom prst="rect">
            <a:avLst/>
          </a:prstGeom>
        </p:spPr>
      </p:pic>
      <p:pic>
        <p:nvPicPr>
          <p:cNvPr id="42" name="Picture 41">
            <a:extLst>
              <a:ext uri="{FF2B5EF4-FFF2-40B4-BE49-F238E27FC236}">
                <a16:creationId xmlns:a16="http://schemas.microsoft.com/office/drawing/2014/main" id="{E683C223-B167-FC04-D8A9-2F57B2763931}"/>
              </a:ext>
            </a:extLst>
          </p:cNvPr>
          <p:cNvPicPr>
            <a:picLocks noChangeAspect="1"/>
          </p:cNvPicPr>
          <p:nvPr/>
        </p:nvPicPr>
        <p:blipFill>
          <a:blip r:embed="rId12"/>
          <a:stretch>
            <a:fillRect/>
          </a:stretch>
        </p:blipFill>
        <p:spPr>
          <a:xfrm>
            <a:off x="4134625" y="709534"/>
            <a:ext cx="12309377" cy="8263810"/>
          </a:xfrm>
          <a:prstGeom prst="rect">
            <a:avLst/>
          </a:prstGeom>
          <a:effectLst>
            <a:glow rad="228600">
              <a:schemeClr val="accent3">
                <a:satMod val="175000"/>
                <a:alpha val="40000"/>
              </a:schemeClr>
            </a:glow>
          </a:effectLst>
        </p:spPr>
      </p:pic>
      <p:sp>
        <p:nvSpPr>
          <p:cNvPr id="32" name="TextBox 31">
            <a:extLst>
              <a:ext uri="{FF2B5EF4-FFF2-40B4-BE49-F238E27FC236}">
                <a16:creationId xmlns:a16="http://schemas.microsoft.com/office/drawing/2014/main" id="{4298878A-B739-9D94-097B-36F62032174E}"/>
              </a:ext>
            </a:extLst>
          </p:cNvPr>
          <p:cNvSpPr txBox="1"/>
          <p:nvPr/>
        </p:nvSpPr>
        <p:spPr>
          <a:xfrm>
            <a:off x="5531215" y="6680862"/>
            <a:ext cx="8328219" cy="338554"/>
          </a:xfrm>
          <a:prstGeom prst="rect">
            <a:avLst/>
          </a:prstGeom>
          <a:noFill/>
        </p:spPr>
        <p:txBody>
          <a:bodyPr wrap="square" rtlCol="0">
            <a:spAutoFit/>
          </a:bodyPr>
          <a:lstStyle/>
          <a:p>
            <a:pPr algn="l"/>
            <a:r>
              <a:rPr lang="en-US" dirty="0">
                <a:solidFill>
                  <a:schemeClr val="accent1">
                    <a:lumMod val="75000"/>
                  </a:schemeClr>
                </a:solidFill>
              </a:rPr>
              <a:t>Updating your primary email address does not change your username.</a:t>
            </a:r>
          </a:p>
        </p:txBody>
      </p:sp>
    </p:spTree>
    <p:extLst>
      <p:ext uri="{BB962C8B-B14F-4D97-AF65-F5344CB8AC3E}">
        <p14:creationId xmlns:p14="http://schemas.microsoft.com/office/powerpoint/2010/main" val="264464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Effect transition="in" filter="fade">
                                      <p:cBhvr>
                                        <p:cTn id="9" dur="1000"/>
                                        <p:tgtEl>
                                          <p:spTgt spid="4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1000" fill="hold"/>
                                        <p:tgtEl>
                                          <p:spTgt spid="42"/>
                                        </p:tgtEl>
                                        <p:attrNameLst>
                                          <p:attrName>ppt_w</p:attrName>
                                        </p:attrNameLst>
                                      </p:cBhvr>
                                      <p:tavLst>
                                        <p:tav tm="0">
                                          <p:val>
                                            <p:fltVal val="0"/>
                                          </p:val>
                                        </p:tav>
                                        <p:tav tm="100000">
                                          <p:val>
                                            <p:strVal val="#ppt_w"/>
                                          </p:val>
                                        </p:tav>
                                      </p:tavLst>
                                    </p:anim>
                                    <p:anim calcmode="lin" valueType="num">
                                      <p:cBhvr>
                                        <p:cTn id="14" dur="1000" fill="hold"/>
                                        <p:tgtEl>
                                          <p:spTgt spid="42"/>
                                        </p:tgtEl>
                                        <p:attrNameLst>
                                          <p:attrName>ppt_h</p:attrName>
                                        </p:attrNameLst>
                                      </p:cBhvr>
                                      <p:tavLst>
                                        <p:tav tm="0">
                                          <p:val>
                                            <p:fltVal val="0"/>
                                          </p:val>
                                        </p:tav>
                                        <p:tav tm="100000">
                                          <p:val>
                                            <p:strVal val="#ppt_h"/>
                                          </p:val>
                                        </p:tav>
                                      </p:tavLst>
                                    </p:anim>
                                    <p:animEffect transition="in" filter="fade">
                                      <p:cBhvr>
                                        <p:cTn id="15" dur="1000"/>
                                        <p:tgtEl>
                                          <p:spTgt spid="42"/>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666DFAE-77FF-5CA0-15BC-80BCE8486895}"/>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579FDA17-0226-BB49-AE5D-A5D6BEB70C33}"/>
              </a:ext>
            </a:extLst>
          </p:cNvPr>
          <p:cNvGrpSpPr/>
          <p:nvPr/>
        </p:nvGrpSpPr>
        <p:grpSpPr>
          <a:xfrm>
            <a:off x="1256225" y="-2103831"/>
            <a:ext cx="12084424" cy="11405797"/>
            <a:chOff x="6181800" y="-387016"/>
            <a:chExt cx="10381910" cy="9746364"/>
          </a:xfrm>
        </p:grpSpPr>
        <p:grpSp>
          <p:nvGrpSpPr>
            <p:cNvPr id="3" name="Group 2">
              <a:extLst>
                <a:ext uri="{FF2B5EF4-FFF2-40B4-BE49-F238E27FC236}">
                  <a16:creationId xmlns:a16="http://schemas.microsoft.com/office/drawing/2014/main" id="{DB84C938-A8C8-97CF-9DE1-D2494AFE5D29}"/>
                </a:ext>
              </a:extLst>
            </p:cNvPr>
            <p:cNvGrpSpPr/>
            <p:nvPr/>
          </p:nvGrpSpPr>
          <p:grpSpPr>
            <a:xfrm>
              <a:off x="6181800" y="-387016"/>
              <a:ext cx="10381910" cy="9746364"/>
              <a:chOff x="6236593" y="-214471"/>
              <a:chExt cx="10381910" cy="9746364"/>
            </a:xfrm>
          </p:grpSpPr>
          <p:grpSp>
            <p:nvGrpSpPr>
              <p:cNvPr id="5" name="Group 4">
                <a:extLst>
                  <a:ext uri="{FF2B5EF4-FFF2-40B4-BE49-F238E27FC236}">
                    <a16:creationId xmlns:a16="http://schemas.microsoft.com/office/drawing/2014/main" id="{AC7C11D7-8E7A-08DD-8520-F60BD1ABE089}"/>
                  </a:ext>
                </a:extLst>
              </p:cNvPr>
              <p:cNvGrpSpPr/>
              <p:nvPr/>
            </p:nvGrpSpPr>
            <p:grpSpPr>
              <a:xfrm>
                <a:off x="6241538" y="221706"/>
                <a:ext cx="10163060" cy="9310187"/>
                <a:chOff x="6990735" y="202523"/>
                <a:chExt cx="10163060" cy="9310187"/>
              </a:xfrm>
            </p:grpSpPr>
            <p:grpSp>
              <p:nvGrpSpPr>
                <p:cNvPr id="9" name="Group 8">
                  <a:extLst>
                    <a:ext uri="{FF2B5EF4-FFF2-40B4-BE49-F238E27FC236}">
                      <a16:creationId xmlns:a16="http://schemas.microsoft.com/office/drawing/2014/main" id="{69D527EB-D6A0-DB93-BDDC-9451818C0A53}"/>
                    </a:ext>
                  </a:extLst>
                </p:cNvPr>
                <p:cNvGrpSpPr/>
                <p:nvPr/>
              </p:nvGrpSpPr>
              <p:grpSpPr>
                <a:xfrm>
                  <a:off x="6990735" y="202523"/>
                  <a:ext cx="10163060" cy="9310187"/>
                  <a:chOff x="6990735" y="202523"/>
                  <a:chExt cx="10163060" cy="9310187"/>
                </a:xfrm>
              </p:grpSpPr>
              <p:grpSp>
                <p:nvGrpSpPr>
                  <p:cNvPr id="11" name="Group 10">
                    <a:extLst>
                      <a:ext uri="{FF2B5EF4-FFF2-40B4-BE49-F238E27FC236}">
                        <a16:creationId xmlns:a16="http://schemas.microsoft.com/office/drawing/2014/main" id="{103AA4F2-5D10-3705-53F0-3030D8362035}"/>
                      </a:ext>
                    </a:extLst>
                  </p:cNvPr>
                  <p:cNvGrpSpPr/>
                  <p:nvPr/>
                </p:nvGrpSpPr>
                <p:grpSpPr>
                  <a:xfrm>
                    <a:off x="6990735" y="202523"/>
                    <a:ext cx="10163060" cy="9310187"/>
                    <a:chOff x="6990735" y="202523"/>
                    <a:chExt cx="10163060" cy="9310187"/>
                  </a:xfrm>
                </p:grpSpPr>
                <p:grpSp>
                  <p:nvGrpSpPr>
                    <p:cNvPr id="13" name="Group 12">
                      <a:extLst>
                        <a:ext uri="{FF2B5EF4-FFF2-40B4-BE49-F238E27FC236}">
                          <a16:creationId xmlns:a16="http://schemas.microsoft.com/office/drawing/2014/main" id="{897390F9-C153-6EE8-6972-22422DDAC41E}"/>
                        </a:ext>
                      </a:extLst>
                    </p:cNvPr>
                    <p:cNvGrpSpPr/>
                    <p:nvPr/>
                  </p:nvGrpSpPr>
                  <p:grpSpPr>
                    <a:xfrm>
                      <a:off x="6990735" y="202523"/>
                      <a:ext cx="10128377" cy="9310187"/>
                      <a:chOff x="7342961" y="202523"/>
                      <a:chExt cx="9776151" cy="8941477"/>
                    </a:xfrm>
                  </p:grpSpPr>
                  <p:pic>
                    <p:nvPicPr>
                      <p:cNvPr id="15" name="Picture 14">
                        <a:extLst>
                          <a:ext uri="{FF2B5EF4-FFF2-40B4-BE49-F238E27FC236}">
                            <a16:creationId xmlns:a16="http://schemas.microsoft.com/office/drawing/2014/main" id="{9B2B0F1A-4B9C-A843-B92F-97C7BBB08CC1}"/>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16" name="Picture 15">
                        <a:extLst>
                          <a:ext uri="{FF2B5EF4-FFF2-40B4-BE49-F238E27FC236}">
                            <a16:creationId xmlns:a16="http://schemas.microsoft.com/office/drawing/2014/main" id="{41AFD1E2-F7F3-F2B8-BA1A-72792C8AB0B5}"/>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9" name="Picture 28">
                        <a:extLst>
                          <a:ext uri="{FF2B5EF4-FFF2-40B4-BE49-F238E27FC236}">
                            <a16:creationId xmlns:a16="http://schemas.microsoft.com/office/drawing/2014/main" id="{854C9858-0B9E-4E99-9863-E65CC8EF0B57}"/>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30" name="Rectangle 29">
                        <a:extLst>
                          <a:ext uri="{FF2B5EF4-FFF2-40B4-BE49-F238E27FC236}">
                            <a16:creationId xmlns:a16="http://schemas.microsoft.com/office/drawing/2014/main" id="{A0CEDDA7-3C3B-E95E-701E-0F77F1048C85}"/>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Box 3">
                      <a:extLst>
                        <a:ext uri="{FF2B5EF4-FFF2-40B4-BE49-F238E27FC236}">
                          <a16:creationId xmlns:a16="http://schemas.microsoft.com/office/drawing/2014/main" id="{1CBD1BC2-74E7-64A9-9E3B-531EDE9507C7}"/>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2" name="Picture 11">
                    <a:extLst>
                      <a:ext uri="{FF2B5EF4-FFF2-40B4-BE49-F238E27FC236}">
                        <a16:creationId xmlns:a16="http://schemas.microsoft.com/office/drawing/2014/main" id="{C835349E-7422-E407-3A75-0DACA02F0F2E}"/>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0" name="Rectangle 9">
                  <a:extLst>
                    <a:ext uri="{FF2B5EF4-FFF2-40B4-BE49-F238E27FC236}">
                      <a16:creationId xmlns:a16="http://schemas.microsoft.com/office/drawing/2014/main" id="{35512594-6794-A444-5F42-2BE2109132F8}"/>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2887C92D-C65A-5D6D-CFAA-0DA5CDC2D7EB}"/>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7" name="Picture 6">
                <a:extLst>
                  <a:ext uri="{FF2B5EF4-FFF2-40B4-BE49-F238E27FC236}">
                    <a16:creationId xmlns:a16="http://schemas.microsoft.com/office/drawing/2014/main" id="{16BC90E4-460B-37F0-386E-03B01C184081}"/>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8" name="Picture 7">
                <a:extLst>
                  <a:ext uri="{FF2B5EF4-FFF2-40B4-BE49-F238E27FC236}">
                    <a16:creationId xmlns:a16="http://schemas.microsoft.com/office/drawing/2014/main" id="{702C225E-8F0B-59F1-2225-F6BC4B2BAB7F}"/>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4" name="Text Box 3">
              <a:extLst>
                <a:ext uri="{FF2B5EF4-FFF2-40B4-BE49-F238E27FC236}">
                  <a16:creationId xmlns:a16="http://schemas.microsoft.com/office/drawing/2014/main" id="{41CB7B6F-0311-D7AA-9F3E-0A807F910E54}"/>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1" name="Picture 30">
            <a:extLst>
              <a:ext uri="{FF2B5EF4-FFF2-40B4-BE49-F238E27FC236}">
                <a16:creationId xmlns:a16="http://schemas.microsoft.com/office/drawing/2014/main" id="{6AD8827B-F347-2414-C54A-ADD2A9E15190}"/>
              </a:ext>
            </a:extLst>
          </p:cNvPr>
          <p:cNvPicPr>
            <a:picLocks noChangeAspect="1"/>
          </p:cNvPicPr>
          <p:nvPr/>
        </p:nvPicPr>
        <p:blipFill>
          <a:blip r:embed="rId10"/>
          <a:stretch>
            <a:fillRect/>
          </a:stretch>
        </p:blipFill>
        <p:spPr>
          <a:xfrm>
            <a:off x="494840" y="3168568"/>
            <a:ext cx="2593359" cy="681085"/>
          </a:xfrm>
          <a:prstGeom prst="rect">
            <a:avLst/>
          </a:prstGeom>
          <a:effectLst>
            <a:glow rad="228600">
              <a:schemeClr val="accent3">
                <a:satMod val="175000"/>
                <a:alpha val="40000"/>
              </a:schemeClr>
            </a:glow>
          </a:effectLst>
        </p:spPr>
      </p:pic>
      <p:pic>
        <p:nvPicPr>
          <p:cNvPr id="33" name="Picture 32">
            <a:extLst>
              <a:ext uri="{FF2B5EF4-FFF2-40B4-BE49-F238E27FC236}">
                <a16:creationId xmlns:a16="http://schemas.microsoft.com/office/drawing/2014/main" id="{A907F93D-0E52-99F2-A0F1-8D230C371389}"/>
              </a:ext>
            </a:extLst>
          </p:cNvPr>
          <p:cNvPicPr>
            <a:picLocks noChangeAspect="1"/>
          </p:cNvPicPr>
          <p:nvPr/>
        </p:nvPicPr>
        <p:blipFill>
          <a:blip r:embed="rId11"/>
          <a:stretch>
            <a:fillRect/>
          </a:stretch>
        </p:blipFill>
        <p:spPr>
          <a:xfrm>
            <a:off x="4046653" y="1493601"/>
            <a:ext cx="12890420" cy="6238134"/>
          </a:xfrm>
          <a:prstGeom prst="rect">
            <a:avLst/>
          </a:prstGeom>
          <a:effectLst>
            <a:glow rad="228600">
              <a:schemeClr val="accent3">
                <a:satMod val="175000"/>
                <a:alpha val="40000"/>
              </a:schemeClr>
            </a:glow>
          </a:effectLst>
        </p:spPr>
      </p:pic>
      <p:pic>
        <p:nvPicPr>
          <p:cNvPr id="34" name="Picture 33">
            <a:extLst>
              <a:ext uri="{FF2B5EF4-FFF2-40B4-BE49-F238E27FC236}">
                <a16:creationId xmlns:a16="http://schemas.microsoft.com/office/drawing/2014/main" id="{0202FAD6-9EC1-9C09-B957-BDB3C77C1956}"/>
              </a:ext>
            </a:extLst>
          </p:cNvPr>
          <p:cNvPicPr>
            <a:picLocks noChangeAspect="1"/>
          </p:cNvPicPr>
          <p:nvPr/>
        </p:nvPicPr>
        <p:blipFill>
          <a:blip r:embed="rId12"/>
          <a:stretch>
            <a:fillRect/>
          </a:stretch>
        </p:blipFill>
        <p:spPr>
          <a:xfrm>
            <a:off x="10417389" y="8706621"/>
            <a:ext cx="922100" cy="266723"/>
          </a:xfrm>
          <a:prstGeom prst="rect">
            <a:avLst/>
          </a:prstGeom>
        </p:spPr>
      </p:pic>
    </p:spTree>
    <p:extLst>
      <p:ext uri="{BB962C8B-B14F-4D97-AF65-F5344CB8AC3E}">
        <p14:creationId xmlns:p14="http://schemas.microsoft.com/office/powerpoint/2010/main" val="200156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Effect transition="in" filter="fade">
                                      <p:cBhvr>
                                        <p:cTn id="9" dur="1000"/>
                                        <p:tgtEl>
                                          <p:spTgt spid="31"/>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1000" fill="hold"/>
                                        <p:tgtEl>
                                          <p:spTgt spid="33"/>
                                        </p:tgtEl>
                                        <p:attrNameLst>
                                          <p:attrName>ppt_w</p:attrName>
                                        </p:attrNameLst>
                                      </p:cBhvr>
                                      <p:tavLst>
                                        <p:tav tm="0">
                                          <p:val>
                                            <p:fltVal val="0"/>
                                          </p:val>
                                        </p:tav>
                                        <p:tav tm="100000">
                                          <p:val>
                                            <p:strVal val="#ppt_w"/>
                                          </p:val>
                                        </p:tav>
                                      </p:tavLst>
                                    </p:anim>
                                    <p:anim calcmode="lin" valueType="num">
                                      <p:cBhvr>
                                        <p:cTn id="14" dur="1000" fill="hold"/>
                                        <p:tgtEl>
                                          <p:spTgt spid="33"/>
                                        </p:tgtEl>
                                        <p:attrNameLst>
                                          <p:attrName>ppt_h</p:attrName>
                                        </p:attrNameLst>
                                      </p:cBhvr>
                                      <p:tavLst>
                                        <p:tav tm="0">
                                          <p:val>
                                            <p:fltVal val="0"/>
                                          </p:val>
                                        </p:tav>
                                        <p:tav tm="100000">
                                          <p:val>
                                            <p:strVal val="#ppt_h"/>
                                          </p:val>
                                        </p:tav>
                                      </p:tavLst>
                                    </p:anim>
                                    <p:animEffect transition="in" filter="fade">
                                      <p:cBhvr>
                                        <p:cTn id="1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B551F4D-0A83-F1DB-7C4D-A57FAB6E69A1}"/>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5F237A3-CBF8-DF2A-E313-16BD12AFF0CE}"/>
              </a:ext>
            </a:extLst>
          </p:cNvPr>
          <p:cNvGrpSpPr/>
          <p:nvPr/>
        </p:nvGrpSpPr>
        <p:grpSpPr>
          <a:xfrm>
            <a:off x="1256225" y="-2103831"/>
            <a:ext cx="12084424" cy="11405797"/>
            <a:chOff x="6181800" y="-387016"/>
            <a:chExt cx="10381910" cy="9746364"/>
          </a:xfrm>
        </p:grpSpPr>
        <p:grpSp>
          <p:nvGrpSpPr>
            <p:cNvPr id="3" name="Group 2">
              <a:extLst>
                <a:ext uri="{FF2B5EF4-FFF2-40B4-BE49-F238E27FC236}">
                  <a16:creationId xmlns:a16="http://schemas.microsoft.com/office/drawing/2014/main" id="{1A37F52F-4C54-B1C0-0BFC-B1C0D8C627D1}"/>
                </a:ext>
              </a:extLst>
            </p:cNvPr>
            <p:cNvGrpSpPr/>
            <p:nvPr/>
          </p:nvGrpSpPr>
          <p:grpSpPr>
            <a:xfrm>
              <a:off x="6181800" y="-387016"/>
              <a:ext cx="10381910" cy="9746364"/>
              <a:chOff x="6236593" y="-214471"/>
              <a:chExt cx="10381910" cy="9746364"/>
            </a:xfrm>
          </p:grpSpPr>
          <p:grpSp>
            <p:nvGrpSpPr>
              <p:cNvPr id="5" name="Group 4">
                <a:extLst>
                  <a:ext uri="{FF2B5EF4-FFF2-40B4-BE49-F238E27FC236}">
                    <a16:creationId xmlns:a16="http://schemas.microsoft.com/office/drawing/2014/main" id="{CBEDF62B-5EF1-6800-4FE1-72E877EDB3FD}"/>
                  </a:ext>
                </a:extLst>
              </p:cNvPr>
              <p:cNvGrpSpPr/>
              <p:nvPr/>
            </p:nvGrpSpPr>
            <p:grpSpPr>
              <a:xfrm>
                <a:off x="6241538" y="221706"/>
                <a:ext cx="10163060" cy="9310187"/>
                <a:chOff x="6990735" y="202523"/>
                <a:chExt cx="10163060" cy="9310187"/>
              </a:xfrm>
            </p:grpSpPr>
            <p:grpSp>
              <p:nvGrpSpPr>
                <p:cNvPr id="9" name="Group 8">
                  <a:extLst>
                    <a:ext uri="{FF2B5EF4-FFF2-40B4-BE49-F238E27FC236}">
                      <a16:creationId xmlns:a16="http://schemas.microsoft.com/office/drawing/2014/main" id="{01DEEEC3-83BF-2940-B18C-0F368E5A0869}"/>
                    </a:ext>
                  </a:extLst>
                </p:cNvPr>
                <p:cNvGrpSpPr/>
                <p:nvPr/>
              </p:nvGrpSpPr>
              <p:grpSpPr>
                <a:xfrm>
                  <a:off x="6990735" y="202523"/>
                  <a:ext cx="10163060" cy="9310187"/>
                  <a:chOff x="6990735" y="202523"/>
                  <a:chExt cx="10163060" cy="9310187"/>
                </a:xfrm>
              </p:grpSpPr>
              <p:grpSp>
                <p:nvGrpSpPr>
                  <p:cNvPr id="12" name="Group 11">
                    <a:extLst>
                      <a:ext uri="{FF2B5EF4-FFF2-40B4-BE49-F238E27FC236}">
                        <a16:creationId xmlns:a16="http://schemas.microsoft.com/office/drawing/2014/main" id="{D4B4CCC8-1370-78F0-F9EF-F8B9E97FF8E5}"/>
                      </a:ext>
                    </a:extLst>
                  </p:cNvPr>
                  <p:cNvGrpSpPr/>
                  <p:nvPr/>
                </p:nvGrpSpPr>
                <p:grpSpPr>
                  <a:xfrm>
                    <a:off x="6990735" y="202523"/>
                    <a:ext cx="10163060" cy="9310187"/>
                    <a:chOff x="6990735" y="202523"/>
                    <a:chExt cx="10163060" cy="9310187"/>
                  </a:xfrm>
                </p:grpSpPr>
                <p:grpSp>
                  <p:nvGrpSpPr>
                    <p:cNvPr id="15" name="Group 14">
                      <a:extLst>
                        <a:ext uri="{FF2B5EF4-FFF2-40B4-BE49-F238E27FC236}">
                          <a16:creationId xmlns:a16="http://schemas.microsoft.com/office/drawing/2014/main" id="{32C7814D-A7A0-947E-0E8F-D66A5114FF03}"/>
                        </a:ext>
                      </a:extLst>
                    </p:cNvPr>
                    <p:cNvGrpSpPr/>
                    <p:nvPr/>
                  </p:nvGrpSpPr>
                  <p:grpSpPr>
                    <a:xfrm>
                      <a:off x="6990735" y="202523"/>
                      <a:ext cx="10128377" cy="9310187"/>
                      <a:chOff x="7342961" y="202523"/>
                      <a:chExt cx="9776151" cy="8941477"/>
                    </a:xfrm>
                  </p:grpSpPr>
                  <p:pic>
                    <p:nvPicPr>
                      <p:cNvPr id="17" name="Picture 16">
                        <a:extLst>
                          <a:ext uri="{FF2B5EF4-FFF2-40B4-BE49-F238E27FC236}">
                            <a16:creationId xmlns:a16="http://schemas.microsoft.com/office/drawing/2014/main" id="{80732A97-C204-8BE9-92FC-CB1BFD24814F}"/>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8" name="Picture 27">
                        <a:extLst>
                          <a:ext uri="{FF2B5EF4-FFF2-40B4-BE49-F238E27FC236}">
                            <a16:creationId xmlns:a16="http://schemas.microsoft.com/office/drawing/2014/main" id="{D8705F0B-11A7-5309-D34C-78A8FDBD9032}"/>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9" name="Picture 28">
                        <a:extLst>
                          <a:ext uri="{FF2B5EF4-FFF2-40B4-BE49-F238E27FC236}">
                            <a16:creationId xmlns:a16="http://schemas.microsoft.com/office/drawing/2014/main" id="{E29A6ECD-D5EC-74FD-B86B-71CE0B34360D}"/>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30" name="Rectangle 29">
                        <a:extLst>
                          <a:ext uri="{FF2B5EF4-FFF2-40B4-BE49-F238E27FC236}">
                            <a16:creationId xmlns:a16="http://schemas.microsoft.com/office/drawing/2014/main" id="{8C307E1A-E236-7D02-44A8-F9FFB2708D18}"/>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3">
                      <a:extLst>
                        <a:ext uri="{FF2B5EF4-FFF2-40B4-BE49-F238E27FC236}">
                          <a16:creationId xmlns:a16="http://schemas.microsoft.com/office/drawing/2014/main" id="{8DAE2B10-FC24-50B2-D2C4-47D6E803801F}"/>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4" name="Picture 13">
                    <a:extLst>
                      <a:ext uri="{FF2B5EF4-FFF2-40B4-BE49-F238E27FC236}">
                        <a16:creationId xmlns:a16="http://schemas.microsoft.com/office/drawing/2014/main" id="{F4A9F07A-05C3-05E7-CFD8-3DF8149ADAD2}"/>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0" name="Rectangle 9">
                  <a:extLst>
                    <a:ext uri="{FF2B5EF4-FFF2-40B4-BE49-F238E27FC236}">
                      <a16:creationId xmlns:a16="http://schemas.microsoft.com/office/drawing/2014/main" id="{488AF857-AD72-FB0F-8B76-E099E467FE9E}"/>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43A61575-DA8E-70C9-EC9B-822C044973BE}"/>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7" name="Picture 6">
                <a:extLst>
                  <a:ext uri="{FF2B5EF4-FFF2-40B4-BE49-F238E27FC236}">
                    <a16:creationId xmlns:a16="http://schemas.microsoft.com/office/drawing/2014/main" id="{2DD0E885-A2C7-7E2C-4B02-497FF380CAAC}"/>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8" name="Picture 7">
                <a:extLst>
                  <a:ext uri="{FF2B5EF4-FFF2-40B4-BE49-F238E27FC236}">
                    <a16:creationId xmlns:a16="http://schemas.microsoft.com/office/drawing/2014/main" id="{B1D90C7A-F77D-774F-F23E-475FC94F37B0}"/>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4" name="Text Box 3">
              <a:extLst>
                <a:ext uri="{FF2B5EF4-FFF2-40B4-BE49-F238E27FC236}">
                  <a16:creationId xmlns:a16="http://schemas.microsoft.com/office/drawing/2014/main" id="{3B563020-3CDF-9DE6-A9C7-E95944B63F00}"/>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3" name="Picture 32">
            <a:extLst>
              <a:ext uri="{FF2B5EF4-FFF2-40B4-BE49-F238E27FC236}">
                <a16:creationId xmlns:a16="http://schemas.microsoft.com/office/drawing/2014/main" id="{F9C9E7CF-9242-F5FE-8127-F7A87F5FC384}"/>
              </a:ext>
            </a:extLst>
          </p:cNvPr>
          <p:cNvPicPr>
            <a:picLocks noChangeAspect="1"/>
          </p:cNvPicPr>
          <p:nvPr/>
        </p:nvPicPr>
        <p:blipFill>
          <a:blip r:embed="rId10"/>
          <a:stretch>
            <a:fillRect/>
          </a:stretch>
        </p:blipFill>
        <p:spPr>
          <a:xfrm>
            <a:off x="798332" y="3511362"/>
            <a:ext cx="3005512" cy="571845"/>
          </a:xfrm>
          <a:prstGeom prst="rect">
            <a:avLst/>
          </a:prstGeom>
          <a:effectLst>
            <a:glow rad="228600">
              <a:schemeClr val="accent3">
                <a:satMod val="175000"/>
                <a:alpha val="40000"/>
              </a:schemeClr>
            </a:glow>
          </a:effectLst>
        </p:spPr>
      </p:pic>
      <p:pic>
        <p:nvPicPr>
          <p:cNvPr id="35" name="Picture 34">
            <a:extLst>
              <a:ext uri="{FF2B5EF4-FFF2-40B4-BE49-F238E27FC236}">
                <a16:creationId xmlns:a16="http://schemas.microsoft.com/office/drawing/2014/main" id="{6F21B62A-6B74-7F24-76F1-C6288912E614}"/>
              </a:ext>
            </a:extLst>
          </p:cNvPr>
          <p:cNvPicPr>
            <a:picLocks noChangeAspect="1"/>
          </p:cNvPicPr>
          <p:nvPr/>
        </p:nvPicPr>
        <p:blipFill>
          <a:blip r:embed="rId11"/>
          <a:stretch>
            <a:fillRect/>
          </a:stretch>
        </p:blipFill>
        <p:spPr>
          <a:xfrm>
            <a:off x="4163224" y="2146998"/>
            <a:ext cx="9252389" cy="3292326"/>
          </a:xfrm>
          <a:prstGeom prst="rect">
            <a:avLst/>
          </a:prstGeom>
          <a:effectLst>
            <a:glow rad="228600">
              <a:schemeClr val="accent3">
                <a:satMod val="175000"/>
                <a:alpha val="40000"/>
              </a:schemeClr>
            </a:glow>
          </a:effectLst>
        </p:spPr>
      </p:pic>
      <p:pic>
        <p:nvPicPr>
          <p:cNvPr id="34" name="Picture 33">
            <a:extLst>
              <a:ext uri="{FF2B5EF4-FFF2-40B4-BE49-F238E27FC236}">
                <a16:creationId xmlns:a16="http://schemas.microsoft.com/office/drawing/2014/main" id="{EABA4E2E-88F9-0642-9F05-0789C61CCA2D}"/>
              </a:ext>
            </a:extLst>
          </p:cNvPr>
          <p:cNvPicPr>
            <a:picLocks noChangeAspect="1"/>
          </p:cNvPicPr>
          <p:nvPr/>
        </p:nvPicPr>
        <p:blipFill>
          <a:blip r:embed="rId12"/>
          <a:stretch>
            <a:fillRect/>
          </a:stretch>
        </p:blipFill>
        <p:spPr>
          <a:xfrm>
            <a:off x="10382701" y="8648274"/>
            <a:ext cx="922100" cy="266723"/>
          </a:xfrm>
          <a:prstGeom prst="rect">
            <a:avLst/>
          </a:prstGeom>
        </p:spPr>
      </p:pic>
      <p:pic>
        <p:nvPicPr>
          <p:cNvPr id="32" name="Picture 31">
            <a:extLst>
              <a:ext uri="{FF2B5EF4-FFF2-40B4-BE49-F238E27FC236}">
                <a16:creationId xmlns:a16="http://schemas.microsoft.com/office/drawing/2014/main" id="{42588FE4-C82E-22B5-86C4-F96B8571FD4B}"/>
              </a:ext>
            </a:extLst>
          </p:cNvPr>
          <p:cNvPicPr>
            <a:picLocks noChangeAspect="1"/>
          </p:cNvPicPr>
          <p:nvPr/>
        </p:nvPicPr>
        <p:blipFill>
          <a:blip r:embed="rId13"/>
          <a:stretch>
            <a:fillRect/>
          </a:stretch>
        </p:blipFill>
        <p:spPr>
          <a:xfrm>
            <a:off x="4163224" y="638673"/>
            <a:ext cx="9954292" cy="8142963"/>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69200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Effect transition="in" filter="fade">
                                      <p:cBhvr>
                                        <p:cTn id="15" dur="10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2000" fill="hold"/>
                                        <p:tgtEl>
                                          <p:spTgt spid="32"/>
                                        </p:tgtEl>
                                        <p:attrNameLst>
                                          <p:attrName>ppt_w</p:attrName>
                                        </p:attrNameLst>
                                      </p:cBhvr>
                                      <p:tavLst>
                                        <p:tav tm="0">
                                          <p:val>
                                            <p:fltVal val="0"/>
                                          </p:val>
                                        </p:tav>
                                        <p:tav tm="100000">
                                          <p:val>
                                            <p:strVal val="#ppt_w"/>
                                          </p:val>
                                        </p:tav>
                                      </p:tavLst>
                                    </p:anim>
                                    <p:anim calcmode="lin" valueType="num">
                                      <p:cBhvr>
                                        <p:cTn id="21" dur="2000" fill="hold"/>
                                        <p:tgtEl>
                                          <p:spTgt spid="32"/>
                                        </p:tgtEl>
                                        <p:attrNameLst>
                                          <p:attrName>ppt_h</p:attrName>
                                        </p:attrNameLst>
                                      </p:cBhvr>
                                      <p:tavLst>
                                        <p:tav tm="0">
                                          <p:val>
                                            <p:fltVal val="0"/>
                                          </p:val>
                                        </p:tav>
                                        <p:tav tm="100000">
                                          <p:val>
                                            <p:strVal val="#ppt_h"/>
                                          </p:val>
                                        </p:tav>
                                      </p:tavLst>
                                    </p:anim>
                                    <p:animEffect transition="in" filter="fade">
                                      <p:cBhvr>
                                        <p:cTn id="2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4F4A803-3444-889E-5E2F-29E4599FFBED}"/>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7F4F0DB-1F1F-070C-0C62-D501E7568F72}"/>
              </a:ext>
            </a:extLst>
          </p:cNvPr>
          <p:cNvGrpSpPr/>
          <p:nvPr/>
        </p:nvGrpSpPr>
        <p:grpSpPr>
          <a:xfrm>
            <a:off x="1256225" y="-2103831"/>
            <a:ext cx="12084424" cy="11405797"/>
            <a:chOff x="6181800" y="-387016"/>
            <a:chExt cx="10381910" cy="9746364"/>
          </a:xfrm>
        </p:grpSpPr>
        <p:grpSp>
          <p:nvGrpSpPr>
            <p:cNvPr id="4" name="Group 3">
              <a:extLst>
                <a:ext uri="{FF2B5EF4-FFF2-40B4-BE49-F238E27FC236}">
                  <a16:creationId xmlns:a16="http://schemas.microsoft.com/office/drawing/2014/main" id="{97B0AEA2-6541-24C2-1D33-6B7415286664}"/>
                </a:ext>
              </a:extLst>
            </p:cNvPr>
            <p:cNvGrpSpPr/>
            <p:nvPr/>
          </p:nvGrpSpPr>
          <p:grpSpPr>
            <a:xfrm>
              <a:off x="6181800" y="-387016"/>
              <a:ext cx="10381910" cy="9746364"/>
              <a:chOff x="6236593" y="-214471"/>
              <a:chExt cx="10381910" cy="9746364"/>
            </a:xfrm>
          </p:grpSpPr>
          <p:grpSp>
            <p:nvGrpSpPr>
              <p:cNvPr id="6" name="Group 5">
                <a:extLst>
                  <a:ext uri="{FF2B5EF4-FFF2-40B4-BE49-F238E27FC236}">
                    <a16:creationId xmlns:a16="http://schemas.microsoft.com/office/drawing/2014/main" id="{39AA5311-E0E3-2969-47DF-BB446A7C7A36}"/>
                  </a:ext>
                </a:extLst>
              </p:cNvPr>
              <p:cNvGrpSpPr/>
              <p:nvPr/>
            </p:nvGrpSpPr>
            <p:grpSpPr>
              <a:xfrm>
                <a:off x="6241538" y="221706"/>
                <a:ext cx="10163060" cy="9310187"/>
                <a:chOff x="6990735" y="202523"/>
                <a:chExt cx="10163060" cy="9310187"/>
              </a:xfrm>
            </p:grpSpPr>
            <p:grpSp>
              <p:nvGrpSpPr>
                <p:cNvPr id="23" name="Group 22">
                  <a:extLst>
                    <a:ext uri="{FF2B5EF4-FFF2-40B4-BE49-F238E27FC236}">
                      <a16:creationId xmlns:a16="http://schemas.microsoft.com/office/drawing/2014/main" id="{173A66DD-D338-AEFF-81B9-A7086A7BAFFC}"/>
                    </a:ext>
                  </a:extLst>
                </p:cNvPr>
                <p:cNvGrpSpPr/>
                <p:nvPr/>
              </p:nvGrpSpPr>
              <p:grpSpPr>
                <a:xfrm>
                  <a:off x="6990735" y="202523"/>
                  <a:ext cx="10163060" cy="9310187"/>
                  <a:chOff x="6990735" y="202523"/>
                  <a:chExt cx="10163060" cy="9310187"/>
                </a:xfrm>
              </p:grpSpPr>
              <p:grpSp>
                <p:nvGrpSpPr>
                  <p:cNvPr id="25" name="Group 24">
                    <a:extLst>
                      <a:ext uri="{FF2B5EF4-FFF2-40B4-BE49-F238E27FC236}">
                        <a16:creationId xmlns:a16="http://schemas.microsoft.com/office/drawing/2014/main" id="{6F121B75-DBC7-C9AE-0490-E47A98514CEF}"/>
                      </a:ext>
                    </a:extLst>
                  </p:cNvPr>
                  <p:cNvGrpSpPr/>
                  <p:nvPr/>
                </p:nvGrpSpPr>
                <p:grpSpPr>
                  <a:xfrm>
                    <a:off x="6990735" y="202523"/>
                    <a:ext cx="10163060" cy="9310187"/>
                    <a:chOff x="6990735" y="202523"/>
                    <a:chExt cx="10163060" cy="9310187"/>
                  </a:xfrm>
                </p:grpSpPr>
                <p:grpSp>
                  <p:nvGrpSpPr>
                    <p:cNvPr id="27" name="Group 26">
                      <a:extLst>
                        <a:ext uri="{FF2B5EF4-FFF2-40B4-BE49-F238E27FC236}">
                          <a16:creationId xmlns:a16="http://schemas.microsoft.com/office/drawing/2014/main" id="{C7B5A846-B682-6C42-1C9A-34975A22A16E}"/>
                        </a:ext>
                      </a:extLst>
                    </p:cNvPr>
                    <p:cNvGrpSpPr/>
                    <p:nvPr/>
                  </p:nvGrpSpPr>
                  <p:grpSpPr>
                    <a:xfrm>
                      <a:off x="6990735" y="202523"/>
                      <a:ext cx="10128377" cy="9310187"/>
                      <a:chOff x="7342961" y="202523"/>
                      <a:chExt cx="9776151" cy="8941477"/>
                    </a:xfrm>
                  </p:grpSpPr>
                  <p:pic>
                    <p:nvPicPr>
                      <p:cNvPr id="29" name="Picture 28">
                        <a:extLst>
                          <a:ext uri="{FF2B5EF4-FFF2-40B4-BE49-F238E27FC236}">
                            <a16:creationId xmlns:a16="http://schemas.microsoft.com/office/drawing/2014/main" id="{80B4771D-A59C-9D50-1627-E6F86C869952}"/>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30" name="Picture 29">
                        <a:extLst>
                          <a:ext uri="{FF2B5EF4-FFF2-40B4-BE49-F238E27FC236}">
                            <a16:creationId xmlns:a16="http://schemas.microsoft.com/office/drawing/2014/main" id="{FA3E9DD9-81BC-AA4F-583C-5F641C42ABE8}"/>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31" name="Picture 30">
                        <a:extLst>
                          <a:ext uri="{FF2B5EF4-FFF2-40B4-BE49-F238E27FC236}">
                            <a16:creationId xmlns:a16="http://schemas.microsoft.com/office/drawing/2014/main" id="{3E775E40-5462-58F6-35C9-28051B3E159C}"/>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33" name="Rectangle 32">
                        <a:extLst>
                          <a:ext uri="{FF2B5EF4-FFF2-40B4-BE49-F238E27FC236}">
                            <a16:creationId xmlns:a16="http://schemas.microsoft.com/office/drawing/2014/main" id="{B268CFD1-743E-E040-6DF4-B318523B4EA6}"/>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3">
                      <a:extLst>
                        <a:ext uri="{FF2B5EF4-FFF2-40B4-BE49-F238E27FC236}">
                          <a16:creationId xmlns:a16="http://schemas.microsoft.com/office/drawing/2014/main" id="{D5458763-2054-05CB-C8B4-23868C10A084}"/>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6" name="Picture 25">
                    <a:extLst>
                      <a:ext uri="{FF2B5EF4-FFF2-40B4-BE49-F238E27FC236}">
                        <a16:creationId xmlns:a16="http://schemas.microsoft.com/office/drawing/2014/main" id="{58F4E238-A3EB-375C-8329-3821DEEDD788}"/>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24" name="Rectangle 23">
                  <a:extLst>
                    <a:ext uri="{FF2B5EF4-FFF2-40B4-BE49-F238E27FC236}">
                      <a16:creationId xmlns:a16="http://schemas.microsoft.com/office/drawing/2014/main" id="{A2C84450-083E-1778-9FD5-C14CDA6E5D8A}"/>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EBA9F9A6-1D6C-7243-233C-39F43DDBB8DA}"/>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21" name="Picture 20">
                <a:extLst>
                  <a:ext uri="{FF2B5EF4-FFF2-40B4-BE49-F238E27FC236}">
                    <a16:creationId xmlns:a16="http://schemas.microsoft.com/office/drawing/2014/main" id="{32C343A4-AA12-2726-3BF2-587236DA77C3}"/>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22" name="Picture 21">
                <a:extLst>
                  <a:ext uri="{FF2B5EF4-FFF2-40B4-BE49-F238E27FC236}">
                    <a16:creationId xmlns:a16="http://schemas.microsoft.com/office/drawing/2014/main" id="{8C3D3C5D-953A-EF2C-D566-51718F93E82F}"/>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5" name="Text Box 3">
              <a:extLst>
                <a:ext uri="{FF2B5EF4-FFF2-40B4-BE49-F238E27FC236}">
                  <a16:creationId xmlns:a16="http://schemas.microsoft.com/office/drawing/2014/main" id="{F656E041-D661-E5C5-6DB2-57B5023EAE8F}"/>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2" name="Picture 31">
            <a:extLst>
              <a:ext uri="{FF2B5EF4-FFF2-40B4-BE49-F238E27FC236}">
                <a16:creationId xmlns:a16="http://schemas.microsoft.com/office/drawing/2014/main" id="{B47AD274-D464-CE15-86AC-813A2F7E1795}"/>
              </a:ext>
            </a:extLst>
          </p:cNvPr>
          <p:cNvPicPr>
            <a:picLocks noChangeAspect="1"/>
          </p:cNvPicPr>
          <p:nvPr/>
        </p:nvPicPr>
        <p:blipFill>
          <a:blip r:embed="rId10"/>
          <a:stretch>
            <a:fillRect/>
          </a:stretch>
        </p:blipFill>
        <p:spPr>
          <a:xfrm>
            <a:off x="315468" y="4121710"/>
            <a:ext cx="3548411" cy="709683"/>
          </a:xfrm>
          <a:prstGeom prst="rect">
            <a:avLst/>
          </a:prstGeom>
          <a:effectLst>
            <a:glow rad="228600">
              <a:schemeClr val="accent3">
                <a:satMod val="175000"/>
                <a:alpha val="40000"/>
              </a:schemeClr>
            </a:glow>
          </a:effectLst>
        </p:spPr>
      </p:pic>
      <p:pic>
        <p:nvPicPr>
          <p:cNvPr id="41" name="Picture 40">
            <a:extLst>
              <a:ext uri="{FF2B5EF4-FFF2-40B4-BE49-F238E27FC236}">
                <a16:creationId xmlns:a16="http://schemas.microsoft.com/office/drawing/2014/main" id="{C07084AB-4548-1095-26A9-73F5FAB4CA62}"/>
              </a:ext>
            </a:extLst>
          </p:cNvPr>
          <p:cNvPicPr>
            <a:picLocks noChangeAspect="1"/>
          </p:cNvPicPr>
          <p:nvPr/>
        </p:nvPicPr>
        <p:blipFill>
          <a:blip r:embed="rId11"/>
          <a:stretch>
            <a:fillRect/>
          </a:stretch>
        </p:blipFill>
        <p:spPr>
          <a:xfrm>
            <a:off x="10417389" y="8706621"/>
            <a:ext cx="922100" cy="266723"/>
          </a:xfrm>
          <a:prstGeom prst="rect">
            <a:avLst/>
          </a:prstGeom>
        </p:spPr>
      </p:pic>
      <p:grpSp>
        <p:nvGrpSpPr>
          <p:cNvPr id="40" name="Group 39">
            <a:extLst>
              <a:ext uri="{FF2B5EF4-FFF2-40B4-BE49-F238E27FC236}">
                <a16:creationId xmlns:a16="http://schemas.microsoft.com/office/drawing/2014/main" id="{9E3B17BA-03A8-3645-CBEF-74CAD53EAC77}"/>
              </a:ext>
            </a:extLst>
          </p:cNvPr>
          <p:cNvGrpSpPr/>
          <p:nvPr/>
        </p:nvGrpSpPr>
        <p:grpSpPr>
          <a:xfrm>
            <a:off x="4094294" y="593669"/>
            <a:ext cx="11460297" cy="8290929"/>
            <a:chOff x="5083003" y="1034388"/>
            <a:chExt cx="11460297" cy="8290929"/>
          </a:xfrm>
        </p:grpSpPr>
        <p:grpSp>
          <p:nvGrpSpPr>
            <p:cNvPr id="38" name="Group 37">
              <a:extLst>
                <a:ext uri="{FF2B5EF4-FFF2-40B4-BE49-F238E27FC236}">
                  <a16:creationId xmlns:a16="http://schemas.microsoft.com/office/drawing/2014/main" id="{517C1B80-6153-07C1-05F7-A1F5C9AF1528}"/>
                </a:ext>
              </a:extLst>
            </p:cNvPr>
            <p:cNvGrpSpPr/>
            <p:nvPr/>
          </p:nvGrpSpPr>
          <p:grpSpPr>
            <a:xfrm>
              <a:off x="5083003" y="1034388"/>
              <a:ext cx="11460297" cy="8290929"/>
              <a:chOff x="5083003" y="1034388"/>
              <a:chExt cx="11460297" cy="8290929"/>
            </a:xfrm>
          </p:grpSpPr>
          <p:grpSp>
            <p:nvGrpSpPr>
              <p:cNvPr id="35" name="Group 34">
                <a:extLst>
                  <a:ext uri="{FF2B5EF4-FFF2-40B4-BE49-F238E27FC236}">
                    <a16:creationId xmlns:a16="http://schemas.microsoft.com/office/drawing/2014/main" id="{7726B5AD-B355-D82D-F5FB-B1E9EB88CFD7}"/>
                  </a:ext>
                </a:extLst>
              </p:cNvPr>
              <p:cNvGrpSpPr/>
              <p:nvPr/>
            </p:nvGrpSpPr>
            <p:grpSpPr>
              <a:xfrm>
                <a:off x="5083003" y="1034388"/>
                <a:ext cx="11460297" cy="8290929"/>
                <a:chOff x="6676500" y="815861"/>
                <a:chExt cx="10580128" cy="6896894"/>
              </a:xfrm>
              <a:effectLst>
                <a:glow rad="228600">
                  <a:schemeClr val="accent5">
                    <a:satMod val="175000"/>
                    <a:alpha val="40000"/>
                  </a:schemeClr>
                </a:glow>
              </a:effectLst>
            </p:grpSpPr>
            <p:pic>
              <p:nvPicPr>
                <p:cNvPr id="16" name="Picture 15">
                  <a:extLst>
                    <a:ext uri="{FF2B5EF4-FFF2-40B4-BE49-F238E27FC236}">
                      <a16:creationId xmlns:a16="http://schemas.microsoft.com/office/drawing/2014/main" id="{F3302168-0789-38C1-3F4A-8A0732EC8E94}"/>
                    </a:ext>
                  </a:extLst>
                </p:cNvPr>
                <p:cNvPicPr>
                  <a:picLocks noChangeAspect="1"/>
                </p:cNvPicPr>
                <p:nvPr/>
              </p:nvPicPr>
              <p:blipFill>
                <a:blip r:embed="rId12"/>
                <a:stretch>
                  <a:fillRect/>
                </a:stretch>
              </p:blipFill>
              <p:spPr>
                <a:xfrm>
                  <a:off x="6676500" y="815861"/>
                  <a:ext cx="10580128" cy="482251"/>
                </a:xfrm>
                <a:prstGeom prst="rect">
                  <a:avLst/>
                </a:prstGeom>
                <a:ln w="76200">
                  <a:solidFill>
                    <a:srgbClr val="FFC000"/>
                  </a:solidFill>
                </a:ln>
                <a:effectLst/>
              </p:spPr>
            </p:pic>
            <p:pic>
              <p:nvPicPr>
                <p:cNvPr id="34" name="Picture 33">
                  <a:extLst>
                    <a:ext uri="{FF2B5EF4-FFF2-40B4-BE49-F238E27FC236}">
                      <a16:creationId xmlns:a16="http://schemas.microsoft.com/office/drawing/2014/main" id="{25E25F7F-28BB-5144-01E8-79DA05A370F3}"/>
                    </a:ext>
                  </a:extLst>
                </p:cNvPr>
                <p:cNvPicPr>
                  <a:picLocks noChangeAspect="1"/>
                </p:cNvPicPr>
                <p:nvPr/>
              </p:nvPicPr>
              <p:blipFill>
                <a:blip r:embed="rId13"/>
                <a:stretch>
                  <a:fillRect/>
                </a:stretch>
              </p:blipFill>
              <p:spPr>
                <a:xfrm>
                  <a:off x="6699225" y="1805752"/>
                  <a:ext cx="10319584" cy="5907003"/>
                </a:xfrm>
                <a:prstGeom prst="rect">
                  <a:avLst/>
                </a:prstGeom>
                <a:ln>
                  <a:solidFill>
                    <a:schemeClr val="accent1"/>
                  </a:solidFill>
                </a:ln>
                <a:effectLst/>
              </p:spPr>
            </p:pic>
          </p:grpSp>
          <p:sp>
            <p:nvSpPr>
              <p:cNvPr id="36" name="TextBox 35">
                <a:extLst>
                  <a:ext uri="{FF2B5EF4-FFF2-40B4-BE49-F238E27FC236}">
                    <a16:creationId xmlns:a16="http://schemas.microsoft.com/office/drawing/2014/main" id="{981CD748-C69A-7B44-8513-3DB92CC6E74C}"/>
                  </a:ext>
                </a:extLst>
              </p:cNvPr>
              <p:cNvSpPr txBox="1"/>
              <p:nvPr/>
            </p:nvSpPr>
            <p:spPr>
              <a:xfrm>
                <a:off x="8373770" y="6212330"/>
                <a:ext cx="2262136" cy="338554"/>
              </a:xfrm>
              <a:prstGeom prst="rect">
                <a:avLst/>
              </a:prstGeom>
              <a:solidFill>
                <a:schemeClr val="accent2"/>
              </a:solidFill>
            </p:spPr>
            <p:txBody>
              <a:bodyPr wrap="square" rtlCol="0">
                <a:spAutoFit/>
              </a:bodyPr>
              <a:lstStyle/>
              <a:p>
                <a:r>
                  <a:rPr lang="en-US" dirty="0"/>
                  <a:t>email@yahoo.com</a:t>
                </a:r>
              </a:p>
            </p:txBody>
          </p:sp>
          <p:sp>
            <p:nvSpPr>
              <p:cNvPr id="37" name="TextBox 36">
                <a:extLst>
                  <a:ext uri="{FF2B5EF4-FFF2-40B4-BE49-F238E27FC236}">
                    <a16:creationId xmlns:a16="http://schemas.microsoft.com/office/drawing/2014/main" id="{3E467A6C-B3FA-45DC-069D-3F6CA63D456C}"/>
                  </a:ext>
                </a:extLst>
              </p:cNvPr>
              <p:cNvSpPr txBox="1"/>
              <p:nvPr/>
            </p:nvSpPr>
            <p:spPr>
              <a:xfrm>
                <a:off x="8434522" y="7259250"/>
                <a:ext cx="2262136" cy="338554"/>
              </a:xfrm>
              <a:prstGeom prst="rect">
                <a:avLst/>
              </a:prstGeom>
              <a:solidFill>
                <a:schemeClr val="accent2"/>
              </a:solidFill>
            </p:spPr>
            <p:txBody>
              <a:bodyPr wrap="square" rtlCol="0">
                <a:spAutoFit/>
              </a:bodyPr>
              <a:lstStyle/>
              <a:p>
                <a:r>
                  <a:rPr lang="en-US" dirty="0"/>
                  <a:t>email@yahoo.com</a:t>
                </a:r>
              </a:p>
            </p:txBody>
          </p:sp>
        </p:grpSp>
        <p:sp>
          <p:nvSpPr>
            <p:cNvPr id="39" name="TextBox 38">
              <a:extLst>
                <a:ext uri="{FF2B5EF4-FFF2-40B4-BE49-F238E27FC236}">
                  <a16:creationId xmlns:a16="http://schemas.microsoft.com/office/drawing/2014/main" id="{F213D765-FAC7-DD45-32E6-3A9536870617}"/>
                </a:ext>
              </a:extLst>
            </p:cNvPr>
            <p:cNvSpPr txBox="1"/>
            <p:nvPr/>
          </p:nvSpPr>
          <p:spPr>
            <a:xfrm>
              <a:off x="12746598" y="2889775"/>
              <a:ext cx="2262136" cy="338554"/>
            </a:xfrm>
            <a:prstGeom prst="rect">
              <a:avLst/>
            </a:prstGeom>
            <a:solidFill>
              <a:schemeClr val="accent2"/>
            </a:solidFill>
          </p:spPr>
          <p:txBody>
            <a:bodyPr wrap="square" rtlCol="0">
              <a:spAutoFit/>
            </a:bodyPr>
            <a:lstStyle/>
            <a:p>
              <a:endParaRPr lang="en-US" dirty="0"/>
            </a:p>
          </p:txBody>
        </p:sp>
      </p:grpSp>
      <p:sp>
        <p:nvSpPr>
          <p:cNvPr id="2" name="Rectangle 1">
            <a:extLst>
              <a:ext uri="{FF2B5EF4-FFF2-40B4-BE49-F238E27FC236}">
                <a16:creationId xmlns:a16="http://schemas.microsoft.com/office/drawing/2014/main" id="{4B89BC05-5901-4EBA-3ED3-B0966047ECE5}"/>
              </a:ext>
            </a:extLst>
          </p:cNvPr>
          <p:cNvSpPr/>
          <p:nvPr/>
        </p:nvSpPr>
        <p:spPr>
          <a:xfrm>
            <a:off x="4430339" y="4818539"/>
            <a:ext cx="2376860" cy="68588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877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fontScale="85000" lnSpcReduction="10000"/>
          </a:bodyPr>
          <a:lstStyle/>
          <a:p>
            <a:r>
              <a:rPr lang="en-US"/>
              <a:t>USERNAME &amp; PASSWORD</a:t>
            </a:r>
          </a:p>
        </p:txBody>
      </p:sp>
      <p:sp>
        <p:nvSpPr>
          <p:cNvPr id="4" name="TextBox 3">
            <a:extLst>
              <a:ext uri="{FF2B5EF4-FFF2-40B4-BE49-F238E27FC236}">
                <a16:creationId xmlns:a16="http://schemas.microsoft.com/office/drawing/2014/main" id="{2EAC0C06-B4DD-E048-49A1-92AA72297143}"/>
              </a:ext>
            </a:extLst>
          </p:cNvPr>
          <p:cNvSpPr txBox="1"/>
          <p:nvPr/>
        </p:nvSpPr>
        <p:spPr>
          <a:xfrm>
            <a:off x="297240" y="1579540"/>
            <a:ext cx="5931034" cy="5509200"/>
          </a:xfrm>
          <a:prstGeom prst="rect">
            <a:avLst/>
          </a:prstGeom>
          <a:noFill/>
        </p:spPr>
        <p:txBody>
          <a:bodyPr wrap="square" rtlCol="0">
            <a:spAutoFit/>
          </a:bodyPr>
          <a:lstStyle/>
          <a:p>
            <a:pPr algn="l"/>
            <a:r>
              <a:rPr lang="en-US" sz="3200">
                <a:solidFill>
                  <a:schemeClr val="tx1"/>
                </a:solidFill>
              </a:rPr>
              <a:t>Password</a:t>
            </a:r>
          </a:p>
          <a:p>
            <a:pPr marL="457200" indent="-457200" algn="l">
              <a:buFont typeface="Arial" panose="020B0604020202020204" pitchFamily="34" charset="0"/>
              <a:buChar char="•"/>
            </a:pPr>
            <a:r>
              <a:rPr lang="en-US" sz="3200">
                <a:solidFill>
                  <a:schemeClr val="tx1"/>
                </a:solidFill>
              </a:rPr>
              <a:t>Current PW required</a:t>
            </a:r>
          </a:p>
          <a:p>
            <a:pPr marL="457200" indent="-457200" algn="l">
              <a:buFont typeface="Arial" panose="020B0604020202020204" pitchFamily="34" charset="0"/>
              <a:buChar char="•"/>
            </a:pPr>
            <a:r>
              <a:rPr lang="en-US" sz="3200">
                <a:solidFill>
                  <a:schemeClr val="tx1"/>
                </a:solidFill>
              </a:rPr>
              <a:t>Must include:</a:t>
            </a:r>
          </a:p>
          <a:p>
            <a:pPr marL="850900" lvl="4" indent="-446088" algn="l">
              <a:buFont typeface="Wingdings" panose="05000000000000000000" pitchFamily="2" charset="2"/>
              <a:buChar char="ü"/>
            </a:pPr>
            <a:r>
              <a:rPr lang="en-US" sz="3200">
                <a:solidFill>
                  <a:schemeClr val="tx1"/>
                </a:solidFill>
              </a:rPr>
              <a:t>1 Lowercase Alpha</a:t>
            </a:r>
          </a:p>
          <a:p>
            <a:pPr marL="850900" lvl="4" indent="-446088" algn="l">
              <a:buFont typeface="Wingdings" panose="05000000000000000000" pitchFamily="2" charset="2"/>
              <a:buChar char="ü"/>
            </a:pPr>
            <a:r>
              <a:rPr lang="en-US" sz="3200">
                <a:solidFill>
                  <a:schemeClr val="tx1"/>
                </a:solidFill>
              </a:rPr>
              <a:t>1 Uppercase Alpha</a:t>
            </a:r>
          </a:p>
          <a:p>
            <a:pPr marL="850900" lvl="4" indent="-446088" algn="l">
              <a:buFont typeface="Wingdings" panose="05000000000000000000" pitchFamily="2" charset="2"/>
              <a:buChar char="ü"/>
            </a:pPr>
            <a:r>
              <a:rPr lang="en-US" sz="3200">
                <a:solidFill>
                  <a:schemeClr val="tx1"/>
                </a:solidFill>
              </a:rPr>
              <a:t>1 Number</a:t>
            </a:r>
          </a:p>
          <a:p>
            <a:pPr marL="850900" lvl="4" indent="-446088" algn="l">
              <a:buFont typeface="Wingdings" panose="05000000000000000000" pitchFamily="2" charset="2"/>
              <a:buChar char="ü"/>
            </a:pPr>
            <a:r>
              <a:rPr lang="en-US" sz="3200">
                <a:solidFill>
                  <a:schemeClr val="tx1"/>
                </a:solidFill>
              </a:rPr>
              <a:t>1 Symbol</a:t>
            </a:r>
          </a:p>
          <a:p>
            <a:pPr marL="850900" lvl="4" indent="-446088" algn="l">
              <a:buFont typeface="Wingdings" panose="05000000000000000000" pitchFamily="2" charset="2"/>
              <a:buChar char="ü"/>
            </a:pPr>
            <a:r>
              <a:rPr lang="en-US" sz="3200">
                <a:solidFill>
                  <a:schemeClr val="tx1"/>
                </a:solidFill>
              </a:rPr>
              <a:t>8 Character Minimum</a:t>
            </a:r>
          </a:p>
          <a:p>
            <a:pPr marL="457200" lvl="2" indent="-457200" algn="l">
              <a:buFont typeface="Arial" panose="020B0604020202020204" pitchFamily="34" charset="0"/>
              <a:buChar char="•"/>
            </a:pPr>
            <a:endParaRPr lang="en-US" sz="3200">
              <a:solidFill>
                <a:schemeClr val="tx1"/>
              </a:solidFill>
            </a:endParaRPr>
          </a:p>
          <a:p>
            <a:pPr algn="l"/>
            <a:endParaRPr lang="en-US" sz="3200"/>
          </a:p>
          <a:p>
            <a:pPr algn="l"/>
            <a:endParaRPr lang="en-US" sz="3200"/>
          </a:p>
        </p:txBody>
      </p:sp>
      <p:grpSp>
        <p:nvGrpSpPr>
          <p:cNvPr id="15" name="Group 14">
            <a:extLst>
              <a:ext uri="{FF2B5EF4-FFF2-40B4-BE49-F238E27FC236}">
                <a16:creationId xmlns:a16="http://schemas.microsoft.com/office/drawing/2014/main" id="{1EAD40C4-99D9-4EE9-F0B8-6A6F80FBA22A}"/>
              </a:ext>
            </a:extLst>
          </p:cNvPr>
          <p:cNvGrpSpPr/>
          <p:nvPr/>
        </p:nvGrpSpPr>
        <p:grpSpPr>
          <a:xfrm>
            <a:off x="5747261" y="654602"/>
            <a:ext cx="11111989" cy="8386043"/>
            <a:chOff x="6001155" y="369939"/>
            <a:chExt cx="11111989" cy="8386043"/>
          </a:xfrm>
        </p:grpSpPr>
        <p:pic>
          <p:nvPicPr>
            <p:cNvPr id="10" name="Picture 9">
              <a:extLst>
                <a:ext uri="{FF2B5EF4-FFF2-40B4-BE49-F238E27FC236}">
                  <a16:creationId xmlns:a16="http://schemas.microsoft.com/office/drawing/2014/main" id="{5484E7F1-0B5B-DD25-AD9A-3791E7C39BB9}"/>
                </a:ext>
              </a:extLst>
            </p:cNvPr>
            <p:cNvPicPr>
              <a:picLocks noChangeAspect="1"/>
            </p:cNvPicPr>
            <p:nvPr/>
          </p:nvPicPr>
          <p:blipFill>
            <a:blip r:embed="rId3"/>
            <a:stretch>
              <a:fillRect/>
            </a:stretch>
          </p:blipFill>
          <p:spPr>
            <a:xfrm>
              <a:off x="6001155" y="369939"/>
              <a:ext cx="11111989" cy="503235"/>
            </a:xfrm>
            <a:prstGeom prst="rect">
              <a:avLst/>
            </a:prstGeom>
            <a:ln w="76200">
              <a:solidFill>
                <a:srgbClr val="FFC000"/>
              </a:solidFill>
            </a:ln>
          </p:spPr>
        </p:pic>
        <p:pic>
          <p:nvPicPr>
            <p:cNvPr id="14" name="Picture 13">
              <a:extLst>
                <a:ext uri="{FF2B5EF4-FFF2-40B4-BE49-F238E27FC236}">
                  <a16:creationId xmlns:a16="http://schemas.microsoft.com/office/drawing/2014/main" id="{D4358BD9-BB87-7E37-D31A-70EFD2D615F1}"/>
                </a:ext>
              </a:extLst>
            </p:cNvPr>
            <p:cNvPicPr>
              <a:picLocks noChangeAspect="1"/>
            </p:cNvPicPr>
            <p:nvPr/>
          </p:nvPicPr>
          <p:blipFill>
            <a:blip r:embed="rId4"/>
            <a:stretch>
              <a:fillRect/>
            </a:stretch>
          </p:blipFill>
          <p:spPr>
            <a:xfrm>
              <a:off x="6020456" y="1322738"/>
              <a:ext cx="11092688" cy="7433244"/>
            </a:xfrm>
            <a:prstGeom prst="rect">
              <a:avLst/>
            </a:prstGeom>
            <a:ln w="76200">
              <a:solidFill>
                <a:schemeClr val="accent1"/>
              </a:solidFill>
            </a:ln>
            <a:effectLst>
              <a:glow rad="228600">
                <a:schemeClr val="accent5">
                  <a:satMod val="175000"/>
                  <a:alpha val="40000"/>
                </a:schemeClr>
              </a:glow>
            </a:effectLst>
          </p:spPr>
        </p:pic>
      </p:grpSp>
      <p:sp>
        <p:nvSpPr>
          <p:cNvPr id="5" name="Rectangle 4">
            <a:extLst>
              <a:ext uri="{FF2B5EF4-FFF2-40B4-BE49-F238E27FC236}">
                <a16:creationId xmlns:a16="http://schemas.microsoft.com/office/drawing/2014/main" id="{205DE0FB-8D90-E95C-5AFB-633EEE623D53}"/>
              </a:ext>
            </a:extLst>
          </p:cNvPr>
          <p:cNvSpPr/>
          <p:nvPr/>
        </p:nvSpPr>
        <p:spPr>
          <a:xfrm>
            <a:off x="5988471" y="4533858"/>
            <a:ext cx="2376860" cy="68588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53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fontScale="85000" lnSpcReduction="10000"/>
          </a:bodyPr>
          <a:lstStyle/>
          <a:p>
            <a:r>
              <a:rPr lang="en-US"/>
              <a:t>USERNAME &amp; PASSWORD</a:t>
            </a:r>
          </a:p>
        </p:txBody>
      </p:sp>
      <p:grpSp>
        <p:nvGrpSpPr>
          <p:cNvPr id="8" name="Group 7">
            <a:extLst>
              <a:ext uri="{FF2B5EF4-FFF2-40B4-BE49-F238E27FC236}">
                <a16:creationId xmlns:a16="http://schemas.microsoft.com/office/drawing/2014/main" id="{AAD3F6E5-3141-62CC-2EA4-61BDA0BF6010}"/>
              </a:ext>
            </a:extLst>
          </p:cNvPr>
          <p:cNvGrpSpPr/>
          <p:nvPr/>
        </p:nvGrpSpPr>
        <p:grpSpPr>
          <a:xfrm>
            <a:off x="5038165" y="1255304"/>
            <a:ext cx="12032362" cy="7709419"/>
            <a:chOff x="5956661" y="1087329"/>
            <a:chExt cx="11113866" cy="6261100"/>
          </a:xfrm>
        </p:grpSpPr>
        <p:pic>
          <p:nvPicPr>
            <p:cNvPr id="4" name="Picture 3">
              <a:extLst>
                <a:ext uri="{FF2B5EF4-FFF2-40B4-BE49-F238E27FC236}">
                  <a16:creationId xmlns:a16="http://schemas.microsoft.com/office/drawing/2014/main" id="{2EFA88A8-9178-BE27-8E7A-46EB97D7B166}"/>
                </a:ext>
              </a:extLst>
            </p:cNvPr>
            <p:cNvPicPr>
              <a:picLocks noChangeAspect="1"/>
            </p:cNvPicPr>
            <p:nvPr/>
          </p:nvPicPr>
          <p:blipFill>
            <a:blip r:embed="rId3"/>
            <a:stretch>
              <a:fillRect/>
            </a:stretch>
          </p:blipFill>
          <p:spPr>
            <a:xfrm>
              <a:off x="5956661" y="1087329"/>
              <a:ext cx="11111989" cy="503235"/>
            </a:xfrm>
            <a:prstGeom prst="rect">
              <a:avLst/>
            </a:prstGeom>
            <a:ln w="76200">
              <a:solidFill>
                <a:srgbClr val="FFC000"/>
              </a:solidFill>
            </a:ln>
          </p:spPr>
        </p:pic>
        <p:pic>
          <p:nvPicPr>
            <p:cNvPr id="7" name="Picture 6">
              <a:extLst>
                <a:ext uri="{FF2B5EF4-FFF2-40B4-BE49-F238E27FC236}">
                  <a16:creationId xmlns:a16="http://schemas.microsoft.com/office/drawing/2014/main" id="{51460187-4311-7504-BC87-302A90BC2AF1}"/>
                </a:ext>
              </a:extLst>
            </p:cNvPr>
            <p:cNvPicPr>
              <a:picLocks noChangeAspect="1"/>
            </p:cNvPicPr>
            <p:nvPr/>
          </p:nvPicPr>
          <p:blipFill>
            <a:blip r:embed="rId4"/>
            <a:stretch>
              <a:fillRect/>
            </a:stretch>
          </p:blipFill>
          <p:spPr>
            <a:xfrm>
              <a:off x="5956661" y="1982019"/>
              <a:ext cx="11113866" cy="5366410"/>
            </a:xfrm>
            <a:prstGeom prst="rect">
              <a:avLst/>
            </a:prstGeom>
            <a:ln w="76200">
              <a:solidFill>
                <a:schemeClr val="accent1"/>
              </a:solidFill>
            </a:ln>
            <a:effectLst>
              <a:glow rad="228600">
                <a:schemeClr val="accent5">
                  <a:satMod val="175000"/>
                  <a:alpha val="40000"/>
                </a:schemeClr>
              </a:glow>
            </a:effectLst>
          </p:spPr>
        </p:pic>
      </p:grpSp>
      <p:sp>
        <p:nvSpPr>
          <p:cNvPr id="9" name="TextBox 8">
            <a:extLst>
              <a:ext uri="{FF2B5EF4-FFF2-40B4-BE49-F238E27FC236}">
                <a16:creationId xmlns:a16="http://schemas.microsoft.com/office/drawing/2014/main" id="{7FC46904-CDA8-F060-2DBF-5B2B4DDA0067}"/>
              </a:ext>
            </a:extLst>
          </p:cNvPr>
          <p:cNvSpPr txBox="1"/>
          <p:nvPr/>
        </p:nvSpPr>
        <p:spPr>
          <a:xfrm>
            <a:off x="297240" y="1579540"/>
            <a:ext cx="5931034" cy="2062103"/>
          </a:xfrm>
          <a:prstGeom prst="rect">
            <a:avLst/>
          </a:prstGeom>
          <a:noFill/>
        </p:spPr>
        <p:txBody>
          <a:bodyPr wrap="square" rtlCol="0">
            <a:spAutoFit/>
          </a:bodyPr>
          <a:lstStyle/>
          <a:p>
            <a:pPr algn="l"/>
            <a:r>
              <a:rPr lang="en-US" sz="3200">
                <a:solidFill>
                  <a:schemeClr val="tx1"/>
                </a:solidFill>
              </a:rPr>
              <a:t>External Logins</a:t>
            </a:r>
          </a:p>
          <a:p>
            <a:pPr marL="457200" indent="-457200" algn="l">
              <a:buFont typeface="Arial" panose="020B0604020202020204" pitchFamily="34" charset="0"/>
              <a:buChar char="•"/>
            </a:pPr>
            <a:endParaRPr lang="en-US" sz="3200">
              <a:solidFill>
                <a:schemeClr val="tx1"/>
              </a:solidFill>
            </a:endParaRPr>
          </a:p>
          <a:p>
            <a:pPr algn="l"/>
            <a:endParaRPr lang="en-US" sz="3200"/>
          </a:p>
          <a:p>
            <a:pPr algn="l"/>
            <a:endParaRPr lang="en-US" sz="3200"/>
          </a:p>
        </p:txBody>
      </p:sp>
      <p:sp>
        <p:nvSpPr>
          <p:cNvPr id="10" name="Rectangle 9">
            <a:extLst>
              <a:ext uri="{FF2B5EF4-FFF2-40B4-BE49-F238E27FC236}">
                <a16:creationId xmlns:a16="http://schemas.microsoft.com/office/drawing/2014/main" id="{94CBEB62-CF93-10E1-954B-4CB462AA9DC1}"/>
              </a:ext>
            </a:extLst>
          </p:cNvPr>
          <p:cNvSpPr/>
          <p:nvPr/>
        </p:nvSpPr>
        <p:spPr>
          <a:xfrm>
            <a:off x="5317968" y="6710763"/>
            <a:ext cx="2376860" cy="68588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6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fontScale="85000" lnSpcReduction="10000"/>
          </a:bodyPr>
          <a:lstStyle/>
          <a:p>
            <a:r>
              <a:rPr lang="en-US"/>
              <a:t>USERNAME &amp; PASSWORD</a:t>
            </a:r>
          </a:p>
        </p:txBody>
      </p:sp>
      <p:grpSp>
        <p:nvGrpSpPr>
          <p:cNvPr id="8" name="Group 7">
            <a:extLst>
              <a:ext uri="{FF2B5EF4-FFF2-40B4-BE49-F238E27FC236}">
                <a16:creationId xmlns:a16="http://schemas.microsoft.com/office/drawing/2014/main" id="{31D62CE9-299E-E923-7B2A-85F6E5608471}"/>
              </a:ext>
            </a:extLst>
          </p:cNvPr>
          <p:cNvGrpSpPr/>
          <p:nvPr/>
        </p:nvGrpSpPr>
        <p:grpSpPr>
          <a:xfrm>
            <a:off x="4948518" y="1295923"/>
            <a:ext cx="12183927" cy="7709417"/>
            <a:chOff x="6020455" y="1114944"/>
            <a:chExt cx="11111990" cy="6216703"/>
          </a:xfrm>
        </p:grpSpPr>
        <p:pic>
          <p:nvPicPr>
            <p:cNvPr id="4" name="Picture 3">
              <a:extLst>
                <a:ext uri="{FF2B5EF4-FFF2-40B4-BE49-F238E27FC236}">
                  <a16:creationId xmlns:a16="http://schemas.microsoft.com/office/drawing/2014/main" id="{5546DCE9-FA53-5149-9F53-89B57BF2392B}"/>
                </a:ext>
              </a:extLst>
            </p:cNvPr>
            <p:cNvPicPr>
              <a:picLocks noChangeAspect="1"/>
            </p:cNvPicPr>
            <p:nvPr/>
          </p:nvPicPr>
          <p:blipFill>
            <a:blip r:embed="rId3"/>
            <a:stretch>
              <a:fillRect/>
            </a:stretch>
          </p:blipFill>
          <p:spPr>
            <a:xfrm>
              <a:off x="6020456" y="1114944"/>
              <a:ext cx="11111989" cy="503235"/>
            </a:xfrm>
            <a:prstGeom prst="rect">
              <a:avLst/>
            </a:prstGeom>
            <a:ln w="76200">
              <a:solidFill>
                <a:srgbClr val="FFC000"/>
              </a:solidFill>
            </a:ln>
          </p:spPr>
        </p:pic>
        <p:pic>
          <p:nvPicPr>
            <p:cNvPr id="7" name="Picture 6">
              <a:extLst>
                <a:ext uri="{FF2B5EF4-FFF2-40B4-BE49-F238E27FC236}">
                  <a16:creationId xmlns:a16="http://schemas.microsoft.com/office/drawing/2014/main" id="{6E08BB03-5BAC-9947-8632-6238BA25716C}"/>
                </a:ext>
              </a:extLst>
            </p:cNvPr>
            <p:cNvPicPr>
              <a:picLocks noChangeAspect="1"/>
            </p:cNvPicPr>
            <p:nvPr/>
          </p:nvPicPr>
          <p:blipFill>
            <a:blip r:embed="rId4"/>
            <a:stretch>
              <a:fillRect/>
            </a:stretch>
          </p:blipFill>
          <p:spPr>
            <a:xfrm>
              <a:off x="6020455" y="2054630"/>
              <a:ext cx="11107861" cy="5277017"/>
            </a:xfrm>
            <a:prstGeom prst="rect">
              <a:avLst/>
            </a:prstGeom>
            <a:ln w="76200">
              <a:solidFill>
                <a:schemeClr val="accent1"/>
              </a:solidFill>
            </a:ln>
            <a:effectLst>
              <a:glow rad="228600">
                <a:schemeClr val="accent5">
                  <a:satMod val="175000"/>
                  <a:alpha val="40000"/>
                </a:schemeClr>
              </a:glow>
            </a:effectLst>
          </p:spPr>
        </p:pic>
      </p:grpSp>
      <p:sp>
        <p:nvSpPr>
          <p:cNvPr id="9" name="TextBox 8">
            <a:extLst>
              <a:ext uri="{FF2B5EF4-FFF2-40B4-BE49-F238E27FC236}">
                <a16:creationId xmlns:a16="http://schemas.microsoft.com/office/drawing/2014/main" id="{4AEC2224-4D51-5F1C-0AD8-3C38A567B68C}"/>
              </a:ext>
            </a:extLst>
          </p:cNvPr>
          <p:cNvSpPr txBox="1"/>
          <p:nvPr/>
        </p:nvSpPr>
        <p:spPr>
          <a:xfrm>
            <a:off x="297240" y="1579540"/>
            <a:ext cx="4341435" cy="2554545"/>
          </a:xfrm>
          <a:prstGeom prst="rect">
            <a:avLst/>
          </a:prstGeom>
          <a:noFill/>
        </p:spPr>
        <p:txBody>
          <a:bodyPr wrap="square" rtlCol="0">
            <a:spAutoFit/>
          </a:bodyPr>
          <a:lstStyle/>
          <a:p>
            <a:pPr algn="l"/>
            <a:r>
              <a:rPr lang="en-US" sz="3200" dirty="0">
                <a:solidFill>
                  <a:schemeClr val="tx1"/>
                </a:solidFill>
              </a:rPr>
              <a:t>Two-Factor Authentication</a:t>
            </a:r>
          </a:p>
          <a:p>
            <a:pPr marL="457200" indent="-457200" algn="l">
              <a:buFont typeface="Arial" panose="020B0604020202020204" pitchFamily="34" charset="0"/>
              <a:buChar char="•"/>
            </a:pPr>
            <a:endParaRPr lang="en-US" sz="3200" dirty="0">
              <a:solidFill>
                <a:schemeClr val="tx1"/>
              </a:solidFill>
            </a:endParaRPr>
          </a:p>
          <a:p>
            <a:pPr algn="l"/>
            <a:endParaRPr lang="en-US" sz="3200" dirty="0"/>
          </a:p>
          <a:p>
            <a:pPr algn="l"/>
            <a:endParaRPr lang="en-US" sz="3200" dirty="0"/>
          </a:p>
        </p:txBody>
      </p:sp>
      <p:sp>
        <p:nvSpPr>
          <p:cNvPr id="10" name="Rectangle 9">
            <a:extLst>
              <a:ext uri="{FF2B5EF4-FFF2-40B4-BE49-F238E27FC236}">
                <a16:creationId xmlns:a16="http://schemas.microsoft.com/office/drawing/2014/main" id="{640D2338-E4B8-668C-F563-E33F211EE173}"/>
              </a:ext>
            </a:extLst>
          </p:cNvPr>
          <p:cNvSpPr/>
          <p:nvPr/>
        </p:nvSpPr>
        <p:spPr>
          <a:xfrm>
            <a:off x="5296452" y="7505765"/>
            <a:ext cx="2376860" cy="951912"/>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1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BBB9909-542D-8826-DD7C-B20023247C67}"/>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B135BC4-313B-3B0A-3A06-35BF62A2D9C6}"/>
              </a:ext>
            </a:extLst>
          </p:cNvPr>
          <p:cNvGrpSpPr/>
          <p:nvPr/>
        </p:nvGrpSpPr>
        <p:grpSpPr>
          <a:xfrm>
            <a:off x="1256225" y="-2103831"/>
            <a:ext cx="12084424" cy="11405797"/>
            <a:chOff x="6181800" y="-387016"/>
            <a:chExt cx="10381910" cy="9746364"/>
          </a:xfrm>
        </p:grpSpPr>
        <p:grpSp>
          <p:nvGrpSpPr>
            <p:cNvPr id="6" name="Group 5">
              <a:extLst>
                <a:ext uri="{FF2B5EF4-FFF2-40B4-BE49-F238E27FC236}">
                  <a16:creationId xmlns:a16="http://schemas.microsoft.com/office/drawing/2014/main" id="{DAEFD4E8-F684-ACD7-3E83-89E4B7114BFD}"/>
                </a:ext>
              </a:extLst>
            </p:cNvPr>
            <p:cNvGrpSpPr/>
            <p:nvPr/>
          </p:nvGrpSpPr>
          <p:grpSpPr>
            <a:xfrm>
              <a:off x="6181800" y="-387016"/>
              <a:ext cx="10381910" cy="9746364"/>
              <a:chOff x="6236593" y="-214471"/>
              <a:chExt cx="10381910" cy="9746364"/>
            </a:xfrm>
          </p:grpSpPr>
          <p:grpSp>
            <p:nvGrpSpPr>
              <p:cNvPr id="16" name="Group 15">
                <a:extLst>
                  <a:ext uri="{FF2B5EF4-FFF2-40B4-BE49-F238E27FC236}">
                    <a16:creationId xmlns:a16="http://schemas.microsoft.com/office/drawing/2014/main" id="{2F256CE7-F517-F3AC-527C-3068950FEFBA}"/>
                  </a:ext>
                </a:extLst>
              </p:cNvPr>
              <p:cNvGrpSpPr/>
              <p:nvPr/>
            </p:nvGrpSpPr>
            <p:grpSpPr>
              <a:xfrm>
                <a:off x="6241538" y="221706"/>
                <a:ext cx="10163060" cy="9310187"/>
                <a:chOff x="6990735" y="202523"/>
                <a:chExt cx="10163060" cy="9310187"/>
              </a:xfrm>
            </p:grpSpPr>
            <p:grpSp>
              <p:nvGrpSpPr>
                <p:cNvPr id="21" name="Group 20">
                  <a:extLst>
                    <a:ext uri="{FF2B5EF4-FFF2-40B4-BE49-F238E27FC236}">
                      <a16:creationId xmlns:a16="http://schemas.microsoft.com/office/drawing/2014/main" id="{54E917BC-3D8B-C626-136B-C9761C9F4EC0}"/>
                    </a:ext>
                  </a:extLst>
                </p:cNvPr>
                <p:cNvGrpSpPr/>
                <p:nvPr/>
              </p:nvGrpSpPr>
              <p:grpSpPr>
                <a:xfrm>
                  <a:off x="6990735" y="202523"/>
                  <a:ext cx="10163060" cy="9310187"/>
                  <a:chOff x="6990735" y="202523"/>
                  <a:chExt cx="10163060" cy="9310187"/>
                </a:xfrm>
              </p:grpSpPr>
              <p:grpSp>
                <p:nvGrpSpPr>
                  <p:cNvPr id="23" name="Group 22">
                    <a:extLst>
                      <a:ext uri="{FF2B5EF4-FFF2-40B4-BE49-F238E27FC236}">
                        <a16:creationId xmlns:a16="http://schemas.microsoft.com/office/drawing/2014/main" id="{1903E104-FD5F-F03C-35F5-DBB1190925BB}"/>
                      </a:ext>
                    </a:extLst>
                  </p:cNvPr>
                  <p:cNvGrpSpPr/>
                  <p:nvPr/>
                </p:nvGrpSpPr>
                <p:grpSpPr>
                  <a:xfrm>
                    <a:off x="6990735" y="202523"/>
                    <a:ext cx="10163060" cy="9310187"/>
                    <a:chOff x="6990735" y="202523"/>
                    <a:chExt cx="10163060" cy="9310187"/>
                  </a:xfrm>
                </p:grpSpPr>
                <p:grpSp>
                  <p:nvGrpSpPr>
                    <p:cNvPr id="25" name="Group 24">
                      <a:extLst>
                        <a:ext uri="{FF2B5EF4-FFF2-40B4-BE49-F238E27FC236}">
                          <a16:creationId xmlns:a16="http://schemas.microsoft.com/office/drawing/2014/main" id="{BA456CDC-3412-62C6-5B0B-9B1491D1A86D}"/>
                        </a:ext>
                      </a:extLst>
                    </p:cNvPr>
                    <p:cNvGrpSpPr/>
                    <p:nvPr/>
                  </p:nvGrpSpPr>
                  <p:grpSpPr>
                    <a:xfrm>
                      <a:off x="6990735" y="202523"/>
                      <a:ext cx="10128377" cy="9310187"/>
                      <a:chOff x="7342961" y="202523"/>
                      <a:chExt cx="9776151" cy="8941477"/>
                    </a:xfrm>
                  </p:grpSpPr>
                  <p:pic>
                    <p:nvPicPr>
                      <p:cNvPr id="27" name="Picture 26">
                        <a:extLst>
                          <a:ext uri="{FF2B5EF4-FFF2-40B4-BE49-F238E27FC236}">
                            <a16:creationId xmlns:a16="http://schemas.microsoft.com/office/drawing/2014/main" id="{D7A4DB16-D8F0-E8F9-8D0B-4363A0ECA0A5}"/>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8" name="Picture 27">
                        <a:extLst>
                          <a:ext uri="{FF2B5EF4-FFF2-40B4-BE49-F238E27FC236}">
                            <a16:creationId xmlns:a16="http://schemas.microsoft.com/office/drawing/2014/main" id="{9F18FEF8-3E00-B857-BD1B-C62AF122C122}"/>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9" name="Picture 28">
                        <a:extLst>
                          <a:ext uri="{FF2B5EF4-FFF2-40B4-BE49-F238E27FC236}">
                            <a16:creationId xmlns:a16="http://schemas.microsoft.com/office/drawing/2014/main" id="{BC02D4BF-0734-7802-B950-EC4B67B9905C}"/>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31" name="Rectangle 30">
                        <a:extLst>
                          <a:ext uri="{FF2B5EF4-FFF2-40B4-BE49-F238E27FC236}">
                            <a16:creationId xmlns:a16="http://schemas.microsoft.com/office/drawing/2014/main" id="{2A76C36F-3F83-1497-D488-095086189BDD}"/>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 Box 3">
                      <a:extLst>
                        <a:ext uri="{FF2B5EF4-FFF2-40B4-BE49-F238E27FC236}">
                          <a16:creationId xmlns:a16="http://schemas.microsoft.com/office/drawing/2014/main" id="{7C1383D4-E60F-9F34-E8C8-86C4A1D1FE56}"/>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4" name="Picture 23">
                    <a:extLst>
                      <a:ext uri="{FF2B5EF4-FFF2-40B4-BE49-F238E27FC236}">
                        <a16:creationId xmlns:a16="http://schemas.microsoft.com/office/drawing/2014/main" id="{95C1E4E9-9DCE-469D-7A7A-782A76DA8EBF}"/>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22" name="Rectangle 21">
                  <a:extLst>
                    <a:ext uri="{FF2B5EF4-FFF2-40B4-BE49-F238E27FC236}">
                      <a16:creationId xmlns:a16="http://schemas.microsoft.com/office/drawing/2014/main" id="{BFAB1A48-0362-E6D5-A718-7F8F5783307A}"/>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EC441BCE-3AC0-879E-F6F0-CE6CCE6FB960}"/>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9" name="Picture 18">
                <a:extLst>
                  <a:ext uri="{FF2B5EF4-FFF2-40B4-BE49-F238E27FC236}">
                    <a16:creationId xmlns:a16="http://schemas.microsoft.com/office/drawing/2014/main" id="{A408610F-9CEF-FBBC-D76E-875B0CC58826}"/>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20" name="Picture 19">
                <a:extLst>
                  <a:ext uri="{FF2B5EF4-FFF2-40B4-BE49-F238E27FC236}">
                    <a16:creationId xmlns:a16="http://schemas.microsoft.com/office/drawing/2014/main" id="{2CBB703E-DE0A-3AF8-AA68-B2F893A64BB7}"/>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15" name="Text Box 3">
              <a:extLst>
                <a:ext uri="{FF2B5EF4-FFF2-40B4-BE49-F238E27FC236}">
                  <a16:creationId xmlns:a16="http://schemas.microsoft.com/office/drawing/2014/main" id="{3F050186-E7BC-DA74-AF37-56AEE337A08B}"/>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0" name="Picture 29">
            <a:extLst>
              <a:ext uri="{FF2B5EF4-FFF2-40B4-BE49-F238E27FC236}">
                <a16:creationId xmlns:a16="http://schemas.microsoft.com/office/drawing/2014/main" id="{DB40DBF6-6175-E434-9C98-B5EBD4AF074E}"/>
              </a:ext>
            </a:extLst>
          </p:cNvPr>
          <p:cNvPicPr>
            <a:picLocks noChangeAspect="1"/>
          </p:cNvPicPr>
          <p:nvPr/>
        </p:nvPicPr>
        <p:blipFill>
          <a:blip r:embed="rId10"/>
          <a:stretch>
            <a:fillRect/>
          </a:stretch>
        </p:blipFill>
        <p:spPr>
          <a:xfrm>
            <a:off x="325118" y="4948714"/>
            <a:ext cx="2944724" cy="598521"/>
          </a:xfrm>
          <a:prstGeom prst="rect">
            <a:avLst/>
          </a:prstGeom>
          <a:effectLst>
            <a:glow rad="228600">
              <a:schemeClr val="accent3">
                <a:satMod val="175000"/>
                <a:alpha val="40000"/>
              </a:schemeClr>
            </a:glow>
          </a:effectLst>
        </p:spPr>
      </p:pic>
      <p:pic>
        <p:nvPicPr>
          <p:cNvPr id="33" name="Picture 32">
            <a:extLst>
              <a:ext uri="{FF2B5EF4-FFF2-40B4-BE49-F238E27FC236}">
                <a16:creationId xmlns:a16="http://schemas.microsoft.com/office/drawing/2014/main" id="{1174489A-3C2D-1B60-B679-6A6FF0D0F223}"/>
              </a:ext>
            </a:extLst>
          </p:cNvPr>
          <p:cNvPicPr>
            <a:picLocks noChangeAspect="1"/>
          </p:cNvPicPr>
          <p:nvPr/>
        </p:nvPicPr>
        <p:blipFill>
          <a:blip r:embed="rId11"/>
          <a:stretch>
            <a:fillRect/>
          </a:stretch>
        </p:blipFill>
        <p:spPr>
          <a:xfrm>
            <a:off x="10417389" y="8706621"/>
            <a:ext cx="922100" cy="266723"/>
          </a:xfrm>
          <a:prstGeom prst="rect">
            <a:avLst/>
          </a:prstGeom>
        </p:spPr>
      </p:pic>
      <p:grpSp>
        <p:nvGrpSpPr>
          <p:cNvPr id="38" name="Group 37">
            <a:extLst>
              <a:ext uri="{FF2B5EF4-FFF2-40B4-BE49-F238E27FC236}">
                <a16:creationId xmlns:a16="http://schemas.microsoft.com/office/drawing/2014/main" id="{47FB0251-70D0-7739-AA62-56B195BEA698}"/>
              </a:ext>
            </a:extLst>
          </p:cNvPr>
          <p:cNvGrpSpPr/>
          <p:nvPr/>
        </p:nvGrpSpPr>
        <p:grpSpPr>
          <a:xfrm>
            <a:off x="4108041" y="966616"/>
            <a:ext cx="12234443" cy="7890521"/>
            <a:chOff x="1057835" y="1579540"/>
            <a:chExt cx="15951086" cy="7695033"/>
          </a:xfrm>
          <a:effectLst>
            <a:glow rad="228600">
              <a:schemeClr val="accent3">
                <a:satMod val="175000"/>
                <a:alpha val="40000"/>
              </a:schemeClr>
            </a:glow>
          </a:effectLst>
        </p:grpSpPr>
        <p:sp>
          <p:nvSpPr>
            <p:cNvPr id="37" name="Rectangle 36">
              <a:extLst>
                <a:ext uri="{FF2B5EF4-FFF2-40B4-BE49-F238E27FC236}">
                  <a16:creationId xmlns:a16="http://schemas.microsoft.com/office/drawing/2014/main" id="{75D849B3-9C75-C7B3-897A-986FAF072902}"/>
                </a:ext>
              </a:extLst>
            </p:cNvPr>
            <p:cNvSpPr/>
            <p:nvPr/>
          </p:nvSpPr>
          <p:spPr>
            <a:xfrm>
              <a:off x="1057835" y="1579540"/>
              <a:ext cx="15951086" cy="7695033"/>
            </a:xfrm>
            <a:prstGeom prst="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DDFBC474-0625-898A-E03E-270D992BBB41}"/>
                </a:ext>
              </a:extLst>
            </p:cNvPr>
            <p:cNvPicPr>
              <a:picLocks noChangeAspect="1"/>
            </p:cNvPicPr>
            <p:nvPr/>
          </p:nvPicPr>
          <p:blipFill>
            <a:blip r:embed="rId12"/>
            <a:stretch>
              <a:fillRect/>
            </a:stretch>
          </p:blipFill>
          <p:spPr>
            <a:xfrm>
              <a:off x="1921810" y="2709113"/>
              <a:ext cx="15012391" cy="3653752"/>
            </a:xfrm>
            <a:prstGeom prst="rect">
              <a:avLst/>
            </a:prstGeom>
            <a:ln>
              <a:noFill/>
            </a:ln>
          </p:spPr>
        </p:pic>
        <p:pic>
          <p:nvPicPr>
            <p:cNvPr id="34" name="Picture 33">
              <a:extLst>
                <a:ext uri="{FF2B5EF4-FFF2-40B4-BE49-F238E27FC236}">
                  <a16:creationId xmlns:a16="http://schemas.microsoft.com/office/drawing/2014/main" id="{F9C54B45-7C6A-E7A5-C463-91A8E35C3032}"/>
                </a:ext>
              </a:extLst>
            </p:cNvPr>
            <p:cNvPicPr>
              <a:picLocks noChangeAspect="1"/>
            </p:cNvPicPr>
            <p:nvPr/>
          </p:nvPicPr>
          <p:blipFill>
            <a:blip r:embed="rId13"/>
            <a:stretch>
              <a:fillRect/>
            </a:stretch>
          </p:blipFill>
          <p:spPr>
            <a:xfrm>
              <a:off x="1873689" y="1760413"/>
              <a:ext cx="4520445" cy="767827"/>
            </a:xfrm>
            <a:prstGeom prst="rect">
              <a:avLst/>
            </a:prstGeom>
            <a:ln>
              <a:noFill/>
            </a:ln>
          </p:spPr>
        </p:pic>
        <p:pic>
          <p:nvPicPr>
            <p:cNvPr id="36" name="Picture 35">
              <a:extLst>
                <a:ext uri="{FF2B5EF4-FFF2-40B4-BE49-F238E27FC236}">
                  <a16:creationId xmlns:a16="http://schemas.microsoft.com/office/drawing/2014/main" id="{68AA7AEC-50A8-E186-83A0-FA2298482060}"/>
                </a:ext>
              </a:extLst>
            </p:cNvPr>
            <p:cNvPicPr>
              <a:picLocks noChangeAspect="1"/>
            </p:cNvPicPr>
            <p:nvPr/>
          </p:nvPicPr>
          <p:blipFill>
            <a:blip r:embed="rId14"/>
            <a:stretch>
              <a:fillRect/>
            </a:stretch>
          </p:blipFill>
          <p:spPr>
            <a:xfrm>
              <a:off x="1963056" y="4843143"/>
              <a:ext cx="9763763" cy="4289457"/>
            </a:xfrm>
            <a:prstGeom prst="rect">
              <a:avLst/>
            </a:prstGeom>
            <a:ln>
              <a:noFill/>
            </a:ln>
          </p:spPr>
        </p:pic>
      </p:grpSp>
    </p:spTree>
    <p:extLst>
      <p:ext uri="{BB962C8B-B14F-4D97-AF65-F5344CB8AC3E}">
        <p14:creationId xmlns:p14="http://schemas.microsoft.com/office/powerpoint/2010/main" val="358945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fltVal val="0"/>
                                          </p:val>
                                        </p:tav>
                                        <p:tav tm="100000">
                                          <p:val>
                                            <p:strVal val="#ppt_w"/>
                                          </p:val>
                                        </p:tav>
                                      </p:tavLst>
                                    </p:anim>
                                    <p:anim calcmode="lin" valueType="num">
                                      <p:cBhvr>
                                        <p:cTn id="14" dur="1000" fill="hold"/>
                                        <p:tgtEl>
                                          <p:spTgt spid="38"/>
                                        </p:tgtEl>
                                        <p:attrNameLst>
                                          <p:attrName>ppt_h</p:attrName>
                                        </p:attrNameLst>
                                      </p:cBhvr>
                                      <p:tavLst>
                                        <p:tav tm="0">
                                          <p:val>
                                            <p:fltVal val="0"/>
                                          </p:val>
                                        </p:tav>
                                        <p:tav tm="100000">
                                          <p:val>
                                            <p:strVal val="#ppt_h"/>
                                          </p:val>
                                        </p:tav>
                                      </p:tavLst>
                                    </p:anim>
                                    <p:animEffect transition="in" filter="fade">
                                      <p:cBhvr>
                                        <p:cTn id="1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589E68-91AA-E0CD-E408-E0E9CFDCC584}"/>
              </a:ext>
            </a:extLst>
          </p:cNvPr>
          <p:cNvSpPr>
            <a:spLocks noGrp="1"/>
          </p:cNvSpPr>
          <p:nvPr>
            <p:ph type="body" sz="quarter" idx="10"/>
          </p:nvPr>
        </p:nvSpPr>
        <p:spPr/>
        <p:txBody>
          <a:bodyPr>
            <a:normAutofit lnSpcReduction="10000"/>
          </a:bodyPr>
          <a:lstStyle/>
          <a:p>
            <a:r>
              <a:rPr lang="en-US"/>
              <a:t>LEGION.ORG</a:t>
            </a:r>
          </a:p>
        </p:txBody>
      </p:sp>
      <p:pic>
        <p:nvPicPr>
          <p:cNvPr id="4" name="Picture 3">
            <a:extLst>
              <a:ext uri="{FF2B5EF4-FFF2-40B4-BE49-F238E27FC236}">
                <a16:creationId xmlns:a16="http://schemas.microsoft.com/office/drawing/2014/main" id="{39BF2438-5687-2694-1833-A0717D05A6AF}"/>
              </a:ext>
            </a:extLst>
          </p:cNvPr>
          <p:cNvPicPr>
            <a:picLocks noChangeAspect="1"/>
          </p:cNvPicPr>
          <p:nvPr/>
        </p:nvPicPr>
        <p:blipFill>
          <a:blip r:embed="rId3"/>
          <a:stretch>
            <a:fillRect/>
          </a:stretch>
        </p:blipFill>
        <p:spPr>
          <a:xfrm>
            <a:off x="1083161" y="1173322"/>
            <a:ext cx="14658955" cy="7406956"/>
          </a:xfrm>
          <a:prstGeom prst="rect">
            <a:avLst/>
          </a:prstGeom>
        </p:spPr>
      </p:pic>
      <p:pic>
        <p:nvPicPr>
          <p:cNvPr id="8" name="Picture 7">
            <a:extLst>
              <a:ext uri="{FF2B5EF4-FFF2-40B4-BE49-F238E27FC236}">
                <a16:creationId xmlns:a16="http://schemas.microsoft.com/office/drawing/2014/main" id="{DDBED074-C2A2-CC96-0EA2-901CF7DF4C77}"/>
              </a:ext>
            </a:extLst>
          </p:cNvPr>
          <p:cNvPicPr>
            <a:picLocks noChangeAspect="1"/>
          </p:cNvPicPr>
          <p:nvPr/>
        </p:nvPicPr>
        <p:blipFill>
          <a:blip r:embed="rId4"/>
          <a:stretch>
            <a:fillRect/>
          </a:stretch>
        </p:blipFill>
        <p:spPr>
          <a:xfrm>
            <a:off x="8437562" y="1611603"/>
            <a:ext cx="6719736" cy="1131597"/>
          </a:xfrm>
          <a:prstGeom prst="rect">
            <a:avLst/>
          </a:prstGeom>
          <a:ln>
            <a:solidFill>
              <a:srgbClr val="FFC000"/>
            </a:solidFill>
          </a:ln>
          <a:effectLst>
            <a:glow rad="101600">
              <a:srgbClr val="FFC000">
                <a:alpha val="60000"/>
              </a:srgbClr>
            </a:glow>
          </a:effectLst>
        </p:spPr>
      </p:pic>
    </p:spTree>
    <p:extLst>
      <p:ext uri="{BB962C8B-B14F-4D97-AF65-F5344CB8AC3E}">
        <p14:creationId xmlns:p14="http://schemas.microsoft.com/office/powerpoint/2010/main" val="13821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MEMBERSHIP CARDS</a:t>
            </a:r>
          </a:p>
        </p:txBody>
      </p:sp>
      <p:sp>
        <p:nvSpPr>
          <p:cNvPr id="15" name="Rectangle 14">
            <a:extLst>
              <a:ext uri="{FF2B5EF4-FFF2-40B4-BE49-F238E27FC236}">
                <a16:creationId xmlns:a16="http://schemas.microsoft.com/office/drawing/2014/main" id="{45BF51CD-5482-D193-7185-B8AD59D58A17}"/>
              </a:ext>
            </a:extLst>
          </p:cNvPr>
          <p:cNvSpPr/>
          <p:nvPr/>
        </p:nvSpPr>
        <p:spPr>
          <a:xfrm>
            <a:off x="-132523" y="5470"/>
            <a:ext cx="17472786" cy="9748130"/>
          </a:xfrm>
          <a:prstGeom prst="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B37696A-B3B0-EDA6-DA0A-F2818808447A}"/>
              </a:ext>
            </a:extLst>
          </p:cNvPr>
          <p:cNvGrpSpPr/>
          <p:nvPr/>
        </p:nvGrpSpPr>
        <p:grpSpPr>
          <a:xfrm>
            <a:off x="583096" y="394252"/>
            <a:ext cx="15750002" cy="7970480"/>
            <a:chOff x="583096" y="394252"/>
            <a:chExt cx="15750002" cy="7970480"/>
          </a:xfrm>
        </p:grpSpPr>
        <p:pic>
          <p:nvPicPr>
            <p:cNvPr id="14" name="Picture 13">
              <a:extLst>
                <a:ext uri="{FF2B5EF4-FFF2-40B4-BE49-F238E27FC236}">
                  <a16:creationId xmlns:a16="http://schemas.microsoft.com/office/drawing/2014/main" id="{F8E3E25D-98D0-81BE-1482-340E116D60AF}"/>
                </a:ext>
              </a:extLst>
            </p:cNvPr>
            <p:cNvPicPr>
              <a:picLocks noChangeAspect="1"/>
            </p:cNvPicPr>
            <p:nvPr/>
          </p:nvPicPr>
          <p:blipFill>
            <a:blip r:embed="rId3"/>
            <a:stretch>
              <a:fillRect/>
            </a:stretch>
          </p:blipFill>
          <p:spPr>
            <a:xfrm>
              <a:off x="583096" y="394252"/>
              <a:ext cx="15750002" cy="7970480"/>
            </a:xfrm>
            <a:prstGeom prst="rect">
              <a:avLst/>
            </a:prstGeom>
          </p:spPr>
        </p:pic>
        <p:sp>
          <p:nvSpPr>
            <p:cNvPr id="16" name="TextBox 15">
              <a:extLst>
                <a:ext uri="{FF2B5EF4-FFF2-40B4-BE49-F238E27FC236}">
                  <a16:creationId xmlns:a16="http://schemas.microsoft.com/office/drawing/2014/main" id="{3D1FF478-DA46-4647-6892-6FF0698881CA}"/>
                </a:ext>
              </a:extLst>
            </p:cNvPr>
            <p:cNvSpPr txBox="1"/>
            <p:nvPr/>
          </p:nvSpPr>
          <p:spPr>
            <a:xfrm>
              <a:off x="5155094" y="2266121"/>
              <a:ext cx="1577009" cy="338554"/>
            </a:xfrm>
            <a:prstGeom prst="rect">
              <a:avLst/>
            </a:prstGeom>
            <a:solidFill>
              <a:srgbClr val="BABCC0"/>
            </a:solidFill>
          </p:spPr>
          <p:txBody>
            <a:bodyPr wrap="square" rtlCol="0">
              <a:spAutoFit/>
            </a:bodyPr>
            <a:lstStyle/>
            <a:p>
              <a:pPr algn="l"/>
              <a:r>
                <a:rPr lang="en-US" b="1" dirty="0"/>
                <a:t>123456789</a:t>
              </a:r>
            </a:p>
          </p:txBody>
        </p:sp>
        <p:sp>
          <p:nvSpPr>
            <p:cNvPr id="17" name="TextBox 16">
              <a:extLst>
                <a:ext uri="{FF2B5EF4-FFF2-40B4-BE49-F238E27FC236}">
                  <a16:creationId xmlns:a16="http://schemas.microsoft.com/office/drawing/2014/main" id="{75D4F075-7EEA-6303-AF44-608DEFAEA340}"/>
                </a:ext>
              </a:extLst>
            </p:cNvPr>
            <p:cNvSpPr txBox="1"/>
            <p:nvPr/>
          </p:nvSpPr>
          <p:spPr>
            <a:xfrm>
              <a:off x="3332920" y="2802834"/>
              <a:ext cx="3266663" cy="307777"/>
            </a:xfrm>
            <a:prstGeom prst="rect">
              <a:avLst/>
            </a:prstGeom>
            <a:solidFill>
              <a:srgbClr val="BABCC0"/>
            </a:solidFill>
          </p:spPr>
          <p:txBody>
            <a:bodyPr wrap="square" rtlCol="0">
              <a:spAutoFit/>
            </a:bodyPr>
            <a:lstStyle/>
            <a:p>
              <a:pPr algn="l"/>
              <a:r>
                <a:rPr lang="en-US" sz="1400" b="1" dirty="0"/>
                <a:t>SAMUEL SAMPLE</a:t>
              </a:r>
            </a:p>
          </p:txBody>
        </p:sp>
      </p:grpSp>
      <p:pic>
        <p:nvPicPr>
          <p:cNvPr id="19" name="Picture 18">
            <a:extLst>
              <a:ext uri="{FF2B5EF4-FFF2-40B4-BE49-F238E27FC236}">
                <a16:creationId xmlns:a16="http://schemas.microsoft.com/office/drawing/2014/main" id="{6D24512F-731A-3AB6-4733-03CEE48A3FD8}"/>
              </a:ext>
            </a:extLst>
          </p:cNvPr>
          <p:cNvPicPr>
            <a:picLocks noChangeAspect="1"/>
          </p:cNvPicPr>
          <p:nvPr/>
        </p:nvPicPr>
        <p:blipFill>
          <a:blip r:embed="rId4"/>
          <a:stretch>
            <a:fillRect/>
          </a:stretch>
        </p:blipFill>
        <p:spPr>
          <a:xfrm>
            <a:off x="13304150" y="372705"/>
            <a:ext cx="3028948" cy="1016163"/>
          </a:xfrm>
          <a:prstGeom prst="rect">
            <a:avLst/>
          </a:prstGeom>
          <a:effectLst>
            <a:glow rad="228600">
              <a:schemeClr val="accent5">
                <a:satMod val="175000"/>
                <a:alpha val="40000"/>
              </a:schemeClr>
            </a:glow>
          </a:effectLst>
        </p:spPr>
      </p:pic>
      <p:sp>
        <p:nvSpPr>
          <p:cNvPr id="20" name="Arrow: Right 19">
            <a:extLst>
              <a:ext uri="{FF2B5EF4-FFF2-40B4-BE49-F238E27FC236}">
                <a16:creationId xmlns:a16="http://schemas.microsoft.com/office/drawing/2014/main" id="{9328BF35-6EF9-C7B7-3D14-D98AFC42C77B}"/>
              </a:ext>
            </a:extLst>
          </p:cNvPr>
          <p:cNvSpPr/>
          <p:nvPr/>
        </p:nvSpPr>
        <p:spPr>
          <a:xfrm>
            <a:off x="13111193" y="372705"/>
            <a:ext cx="927653" cy="914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7F5A4A-5990-27B2-F099-4EC78F64BDEA}"/>
              </a:ext>
            </a:extLst>
          </p:cNvPr>
          <p:cNvSpPr txBox="1"/>
          <p:nvPr/>
        </p:nvSpPr>
        <p:spPr>
          <a:xfrm>
            <a:off x="7089328" y="2266121"/>
            <a:ext cx="716788" cy="338554"/>
          </a:xfrm>
          <a:prstGeom prst="rect">
            <a:avLst/>
          </a:prstGeom>
          <a:solidFill>
            <a:srgbClr val="BABCC0"/>
          </a:solidFill>
        </p:spPr>
        <p:txBody>
          <a:bodyPr wrap="square" rtlCol="0">
            <a:spAutoFit/>
          </a:bodyPr>
          <a:lstStyle/>
          <a:p>
            <a:pPr algn="l"/>
            <a:r>
              <a:rPr lang="en-US" b="1" dirty="0"/>
              <a:t>19</a:t>
            </a:r>
          </a:p>
        </p:txBody>
      </p:sp>
    </p:spTree>
    <p:extLst>
      <p:ext uri="{BB962C8B-B14F-4D97-AF65-F5344CB8AC3E}">
        <p14:creationId xmlns:p14="http://schemas.microsoft.com/office/powerpoint/2010/main" val="264680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876AE00-3E57-2972-09A9-7190B93CD30B}"/>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8B0E73A-0499-E310-88F9-F1E017E75AD9}"/>
              </a:ext>
            </a:extLst>
          </p:cNvPr>
          <p:cNvGrpSpPr/>
          <p:nvPr/>
        </p:nvGrpSpPr>
        <p:grpSpPr>
          <a:xfrm>
            <a:off x="1256225" y="-2103831"/>
            <a:ext cx="12084424" cy="11405797"/>
            <a:chOff x="6181800" y="-387016"/>
            <a:chExt cx="10381910" cy="9746364"/>
          </a:xfrm>
        </p:grpSpPr>
        <p:grpSp>
          <p:nvGrpSpPr>
            <p:cNvPr id="3" name="Group 2">
              <a:extLst>
                <a:ext uri="{FF2B5EF4-FFF2-40B4-BE49-F238E27FC236}">
                  <a16:creationId xmlns:a16="http://schemas.microsoft.com/office/drawing/2014/main" id="{09350019-9437-35D1-FB5D-2DC8ABA6F19D}"/>
                </a:ext>
              </a:extLst>
            </p:cNvPr>
            <p:cNvGrpSpPr/>
            <p:nvPr/>
          </p:nvGrpSpPr>
          <p:grpSpPr>
            <a:xfrm>
              <a:off x="6181800" y="-387016"/>
              <a:ext cx="10381910" cy="9746364"/>
              <a:chOff x="6236593" y="-214471"/>
              <a:chExt cx="10381910" cy="9746364"/>
            </a:xfrm>
          </p:grpSpPr>
          <p:grpSp>
            <p:nvGrpSpPr>
              <p:cNvPr id="5" name="Group 4">
                <a:extLst>
                  <a:ext uri="{FF2B5EF4-FFF2-40B4-BE49-F238E27FC236}">
                    <a16:creationId xmlns:a16="http://schemas.microsoft.com/office/drawing/2014/main" id="{3BCF6F3A-59EE-312D-F758-1CA81E29998B}"/>
                  </a:ext>
                </a:extLst>
              </p:cNvPr>
              <p:cNvGrpSpPr/>
              <p:nvPr/>
            </p:nvGrpSpPr>
            <p:grpSpPr>
              <a:xfrm>
                <a:off x="6241538" y="221706"/>
                <a:ext cx="10163060" cy="9310187"/>
                <a:chOff x="6990735" y="202523"/>
                <a:chExt cx="10163060" cy="9310187"/>
              </a:xfrm>
            </p:grpSpPr>
            <p:grpSp>
              <p:nvGrpSpPr>
                <p:cNvPr id="9" name="Group 8">
                  <a:extLst>
                    <a:ext uri="{FF2B5EF4-FFF2-40B4-BE49-F238E27FC236}">
                      <a16:creationId xmlns:a16="http://schemas.microsoft.com/office/drawing/2014/main" id="{7697843D-EC43-7244-6A48-F35BB4D4F1BE}"/>
                    </a:ext>
                  </a:extLst>
                </p:cNvPr>
                <p:cNvGrpSpPr/>
                <p:nvPr/>
              </p:nvGrpSpPr>
              <p:grpSpPr>
                <a:xfrm>
                  <a:off x="6990735" y="202523"/>
                  <a:ext cx="10163060" cy="9310187"/>
                  <a:chOff x="6990735" y="202523"/>
                  <a:chExt cx="10163060" cy="9310187"/>
                </a:xfrm>
              </p:grpSpPr>
              <p:grpSp>
                <p:nvGrpSpPr>
                  <p:cNvPr id="11" name="Group 10">
                    <a:extLst>
                      <a:ext uri="{FF2B5EF4-FFF2-40B4-BE49-F238E27FC236}">
                        <a16:creationId xmlns:a16="http://schemas.microsoft.com/office/drawing/2014/main" id="{6846B426-1C95-3974-98AB-B90047B46E0D}"/>
                      </a:ext>
                    </a:extLst>
                  </p:cNvPr>
                  <p:cNvGrpSpPr/>
                  <p:nvPr/>
                </p:nvGrpSpPr>
                <p:grpSpPr>
                  <a:xfrm>
                    <a:off x="6990735" y="202523"/>
                    <a:ext cx="10163060" cy="9310187"/>
                    <a:chOff x="6990735" y="202523"/>
                    <a:chExt cx="10163060" cy="9310187"/>
                  </a:xfrm>
                </p:grpSpPr>
                <p:grpSp>
                  <p:nvGrpSpPr>
                    <p:cNvPr id="13" name="Group 12">
                      <a:extLst>
                        <a:ext uri="{FF2B5EF4-FFF2-40B4-BE49-F238E27FC236}">
                          <a16:creationId xmlns:a16="http://schemas.microsoft.com/office/drawing/2014/main" id="{320163FA-D87C-274D-AC98-2A3EF78E13FB}"/>
                        </a:ext>
                      </a:extLst>
                    </p:cNvPr>
                    <p:cNvGrpSpPr/>
                    <p:nvPr/>
                  </p:nvGrpSpPr>
                  <p:grpSpPr>
                    <a:xfrm>
                      <a:off x="6990735" y="202523"/>
                      <a:ext cx="10128377" cy="9310187"/>
                      <a:chOff x="7342961" y="202523"/>
                      <a:chExt cx="9776151" cy="8941477"/>
                    </a:xfrm>
                  </p:grpSpPr>
                  <p:pic>
                    <p:nvPicPr>
                      <p:cNvPr id="15" name="Picture 14">
                        <a:extLst>
                          <a:ext uri="{FF2B5EF4-FFF2-40B4-BE49-F238E27FC236}">
                            <a16:creationId xmlns:a16="http://schemas.microsoft.com/office/drawing/2014/main" id="{538462FA-F77F-36E4-FD1C-44B94E3F21F8}"/>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16" name="Picture 15">
                        <a:extLst>
                          <a:ext uri="{FF2B5EF4-FFF2-40B4-BE49-F238E27FC236}">
                            <a16:creationId xmlns:a16="http://schemas.microsoft.com/office/drawing/2014/main" id="{21070857-0801-B918-7FF6-B9C341855928}"/>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17" name="Picture 16">
                        <a:extLst>
                          <a:ext uri="{FF2B5EF4-FFF2-40B4-BE49-F238E27FC236}">
                            <a16:creationId xmlns:a16="http://schemas.microsoft.com/office/drawing/2014/main" id="{B10B5C52-3EC5-0838-5F47-56664F5E0884}"/>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18" name="Rectangle 17">
                        <a:extLst>
                          <a:ext uri="{FF2B5EF4-FFF2-40B4-BE49-F238E27FC236}">
                            <a16:creationId xmlns:a16="http://schemas.microsoft.com/office/drawing/2014/main" id="{3A77E22B-749A-3163-F40C-076BC72C515A}"/>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Box 3">
                      <a:extLst>
                        <a:ext uri="{FF2B5EF4-FFF2-40B4-BE49-F238E27FC236}">
                          <a16:creationId xmlns:a16="http://schemas.microsoft.com/office/drawing/2014/main" id="{D8B1C6E6-0CAA-A002-346B-80F90D3E864C}"/>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2" name="Picture 11">
                    <a:extLst>
                      <a:ext uri="{FF2B5EF4-FFF2-40B4-BE49-F238E27FC236}">
                        <a16:creationId xmlns:a16="http://schemas.microsoft.com/office/drawing/2014/main" id="{933C7114-9EE8-C028-A82C-2A192E1F0FB9}"/>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0" name="Rectangle 9">
                  <a:extLst>
                    <a:ext uri="{FF2B5EF4-FFF2-40B4-BE49-F238E27FC236}">
                      <a16:creationId xmlns:a16="http://schemas.microsoft.com/office/drawing/2014/main" id="{72D6E72F-BDAC-BB1A-95CB-E32FEF1C25F6}"/>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C1B5422A-E75D-B0CC-54C0-F91AF97D67E9}"/>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7" name="Picture 6">
                <a:extLst>
                  <a:ext uri="{FF2B5EF4-FFF2-40B4-BE49-F238E27FC236}">
                    <a16:creationId xmlns:a16="http://schemas.microsoft.com/office/drawing/2014/main" id="{A6E4EFA0-1F51-C59A-39C9-7B7DC89A1B3C}"/>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8" name="Picture 7">
                <a:extLst>
                  <a:ext uri="{FF2B5EF4-FFF2-40B4-BE49-F238E27FC236}">
                    <a16:creationId xmlns:a16="http://schemas.microsoft.com/office/drawing/2014/main" id="{FC2BFF17-F608-2A08-286F-C2AF73ADCF21}"/>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4" name="Text Box 3">
              <a:extLst>
                <a:ext uri="{FF2B5EF4-FFF2-40B4-BE49-F238E27FC236}">
                  <a16:creationId xmlns:a16="http://schemas.microsoft.com/office/drawing/2014/main" id="{FAE2A927-2814-2192-3222-B720B7D752A0}"/>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3" name="Picture 32">
            <a:extLst>
              <a:ext uri="{FF2B5EF4-FFF2-40B4-BE49-F238E27FC236}">
                <a16:creationId xmlns:a16="http://schemas.microsoft.com/office/drawing/2014/main" id="{09D0D96C-60A5-59F2-0D93-E3701CFE39E9}"/>
              </a:ext>
            </a:extLst>
          </p:cNvPr>
          <p:cNvPicPr>
            <a:picLocks noChangeAspect="1"/>
          </p:cNvPicPr>
          <p:nvPr/>
        </p:nvPicPr>
        <p:blipFill>
          <a:blip r:embed="rId10"/>
          <a:stretch>
            <a:fillRect/>
          </a:stretch>
        </p:blipFill>
        <p:spPr>
          <a:xfrm>
            <a:off x="418879" y="4273674"/>
            <a:ext cx="3828001" cy="737505"/>
          </a:xfrm>
          <a:prstGeom prst="rect">
            <a:avLst/>
          </a:prstGeom>
          <a:effectLst>
            <a:glow rad="228600">
              <a:schemeClr val="accent3">
                <a:satMod val="175000"/>
                <a:alpha val="40000"/>
              </a:schemeClr>
            </a:glow>
          </a:effectLst>
        </p:spPr>
      </p:pic>
      <p:pic>
        <p:nvPicPr>
          <p:cNvPr id="35" name="Picture 34">
            <a:extLst>
              <a:ext uri="{FF2B5EF4-FFF2-40B4-BE49-F238E27FC236}">
                <a16:creationId xmlns:a16="http://schemas.microsoft.com/office/drawing/2014/main" id="{113F73B6-01D6-CB2C-B7EC-14A53E2EDEF2}"/>
              </a:ext>
            </a:extLst>
          </p:cNvPr>
          <p:cNvPicPr>
            <a:picLocks noChangeAspect="1"/>
          </p:cNvPicPr>
          <p:nvPr/>
        </p:nvPicPr>
        <p:blipFill>
          <a:blip r:embed="rId11"/>
          <a:stretch>
            <a:fillRect/>
          </a:stretch>
        </p:blipFill>
        <p:spPr>
          <a:xfrm>
            <a:off x="4524950" y="1319046"/>
            <a:ext cx="12463267" cy="6549394"/>
          </a:xfrm>
          <a:prstGeom prst="rect">
            <a:avLst/>
          </a:prstGeom>
          <a:effectLst>
            <a:glow rad="228600">
              <a:schemeClr val="accent3">
                <a:satMod val="175000"/>
                <a:alpha val="40000"/>
              </a:schemeClr>
            </a:glow>
          </a:effectLst>
        </p:spPr>
      </p:pic>
      <p:pic>
        <p:nvPicPr>
          <p:cNvPr id="19" name="Picture 18">
            <a:extLst>
              <a:ext uri="{FF2B5EF4-FFF2-40B4-BE49-F238E27FC236}">
                <a16:creationId xmlns:a16="http://schemas.microsoft.com/office/drawing/2014/main" id="{B1FA6AD4-8339-CB41-BC9F-6E248B005231}"/>
              </a:ext>
            </a:extLst>
          </p:cNvPr>
          <p:cNvPicPr>
            <a:picLocks noChangeAspect="1"/>
          </p:cNvPicPr>
          <p:nvPr/>
        </p:nvPicPr>
        <p:blipFill>
          <a:blip r:embed="rId12"/>
          <a:stretch>
            <a:fillRect/>
          </a:stretch>
        </p:blipFill>
        <p:spPr>
          <a:xfrm>
            <a:off x="10417389" y="8706621"/>
            <a:ext cx="922100" cy="266723"/>
          </a:xfrm>
          <a:prstGeom prst="rect">
            <a:avLst/>
          </a:prstGeom>
        </p:spPr>
      </p:pic>
    </p:spTree>
    <p:extLst>
      <p:ext uri="{BB962C8B-B14F-4D97-AF65-F5344CB8AC3E}">
        <p14:creationId xmlns:p14="http://schemas.microsoft.com/office/powerpoint/2010/main" val="148999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Effect transition="in" filter="fade">
                                      <p:cBhvr>
                                        <p:cTn id="15"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2E76D4-BA33-1E4A-7F30-92DA4FF97757}"/>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E805C23-729C-773C-6DDD-A058B5F0092D}"/>
              </a:ext>
            </a:extLst>
          </p:cNvPr>
          <p:cNvGrpSpPr/>
          <p:nvPr/>
        </p:nvGrpSpPr>
        <p:grpSpPr>
          <a:xfrm>
            <a:off x="1256225" y="-2103831"/>
            <a:ext cx="12084424" cy="11405797"/>
            <a:chOff x="6181800" y="-387016"/>
            <a:chExt cx="10381910" cy="9746364"/>
          </a:xfrm>
        </p:grpSpPr>
        <p:grpSp>
          <p:nvGrpSpPr>
            <p:cNvPr id="3" name="Group 2">
              <a:extLst>
                <a:ext uri="{FF2B5EF4-FFF2-40B4-BE49-F238E27FC236}">
                  <a16:creationId xmlns:a16="http://schemas.microsoft.com/office/drawing/2014/main" id="{DAF2D429-AAB2-2248-97AA-A239F31907AC}"/>
                </a:ext>
              </a:extLst>
            </p:cNvPr>
            <p:cNvGrpSpPr/>
            <p:nvPr/>
          </p:nvGrpSpPr>
          <p:grpSpPr>
            <a:xfrm>
              <a:off x="6181800" y="-387016"/>
              <a:ext cx="10381910" cy="9746364"/>
              <a:chOff x="6236593" y="-214471"/>
              <a:chExt cx="10381910" cy="9746364"/>
            </a:xfrm>
          </p:grpSpPr>
          <p:grpSp>
            <p:nvGrpSpPr>
              <p:cNvPr id="5" name="Group 4">
                <a:extLst>
                  <a:ext uri="{FF2B5EF4-FFF2-40B4-BE49-F238E27FC236}">
                    <a16:creationId xmlns:a16="http://schemas.microsoft.com/office/drawing/2014/main" id="{1A994B86-E449-EE6C-9473-CE1D517BD240}"/>
                  </a:ext>
                </a:extLst>
              </p:cNvPr>
              <p:cNvGrpSpPr/>
              <p:nvPr/>
            </p:nvGrpSpPr>
            <p:grpSpPr>
              <a:xfrm>
                <a:off x="6241538" y="221706"/>
                <a:ext cx="10163060" cy="9310187"/>
                <a:chOff x="6990735" y="202523"/>
                <a:chExt cx="10163060" cy="9310187"/>
              </a:xfrm>
            </p:grpSpPr>
            <p:grpSp>
              <p:nvGrpSpPr>
                <p:cNvPr id="9" name="Group 8">
                  <a:extLst>
                    <a:ext uri="{FF2B5EF4-FFF2-40B4-BE49-F238E27FC236}">
                      <a16:creationId xmlns:a16="http://schemas.microsoft.com/office/drawing/2014/main" id="{718ED36F-1097-05F6-BDEB-D71501F4DCFF}"/>
                    </a:ext>
                  </a:extLst>
                </p:cNvPr>
                <p:cNvGrpSpPr/>
                <p:nvPr/>
              </p:nvGrpSpPr>
              <p:grpSpPr>
                <a:xfrm>
                  <a:off x="6990735" y="202523"/>
                  <a:ext cx="10163060" cy="9310187"/>
                  <a:chOff x="6990735" y="202523"/>
                  <a:chExt cx="10163060" cy="9310187"/>
                </a:xfrm>
              </p:grpSpPr>
              <p:grpSp>
                <p:nvGrpSpPr>
                  <p:cNvPr id="11" name="Group 10">
                    <a:extLst>
                      <a:ext uri="{FF2B5EF4-FFF2-40B4-BE49-F238E27FC236}">
                        <a16:creationId xmlns:a16="http://schemas.microsoft.com/office/drawing/2014/main" id="{3AFC59CA-BD5B-6690-798D-C6FAB445D65C}"/>
                      </a:ext>
                    </a:extLst>
                  </p:cNvPr>
                  <p:cNvGrpSpPr/>
                  <p:nvPr/>
                </p:nvGrpSpPr>
                <p:grpSpPr>
                  <a:xfrm>
                    <a:off x="6990735" y="202523"/>
                    <a:ext cx="10163060" cy="9310187"/>
                    <a:chOff x="6990735" y="202523"/>
                    <a:chExt cx="10163060" cy="9310187"/>
                  </a:xfrm>
                </p:grpSpPr>
                <p:grpSp>
                  <p:nvGrpSpPr>
                    <p:cNvPr id="13" name="Group 12">
                      <a:extLst>
                        <a:ext uri="{FF2B5EF4-FFF2-40B4-BE49-F238E27FC236}">
                          <a16:creationId xmlns:a16="http://schemas.microsoft.com/office/drawing/2014/main" id="{924BD19D-C486-38FB-5EAF-C9D9265C231A}"/>
                        </a:ext>
                      </a:extLst>
                    </p:cNvPr>
                    <p:cNvGrpSpPr/>
                    <p:nvPr/>
                  </p:nvGrpSpPr>
                  <p:grpSpPr>
                    <a:xfrm>
                      <a:off x="6990735" y="202523"/>
                      <a:ext cx="10128377" cy="9310187"/>
                      <a:chOff x="7342961" y="202523"/>
                      <a:chExt cx="9776151" cy="8941477"/>
                    </a:xfrm>
                  </p:grpSpPr>
                  <p:pic>
                    <p:nvPicPr>
                      <p:cNvPr id="15" name="Picture 14">
                        <a:extLst>
                          <a:ext uri="{FF2B5EF4-FFF2-40B4-BE49-F238E27FC236}">
                            <a16:creationId xmlns:a16="http://schemas.microsoft.com/office/drawing/2014/main" id="{80AA867E-BDCD-03B2-2DFD-57F7B8CB37A1}"/>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16" name="Picture 15">
                        <a:extLst>
                          <a:ext uri="{FF2B5EF4-FFF2-40B4-BE49-F238E27FC236}">
                            <a16:creationId xmlns:a16="http://schemas.microsoft.com/office/drawing/2014/main" id="{775EF51A-18DE-BA00-B45D-62AB11F9571F}"/>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17" name="Picture 16">
                        <a:extLst>
                          <a:ext uri="{FF2B5EF4-FFF2-40B4-BE49-F238E27FC236}">
                            <a16:creationId xmlns:a16="http://schemas.microsoft.com/office/drawing/2014/main" id="{7C56B6ED-1522-42BD-4B0D-B91EA1BD70F0}"/>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7" name="Rectangle 26">
                        <a:extLst>
                          <a:ext uri="{FF2B5EF4-FFF2-40B4-BE49-F238E27FC236}">
                            <a16:creationId xmlns:a16="http://schemas.microsoft.com/office/drawing/2014/main" id="{4A9500C6-3358-B2B8-0F38-30392CD9CE82}"/>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Box 3">
                      <a:extLst>
                        <a:ext uri="{FF2B5EF4-FFF2-40B4-BE49-F238E27FC236}">
                          <a16:creationId xmlns:a16="http://schemas.microsoft.com/office/drawing/2014/main" id="{96C7D110-5693-7322-877D-1DB6D2A312B0}"/>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2" name="Picture 11">
                    <a:extLst>
                      <a:ext uri="{FF2B5EF4-FFF2-40B4-BE49-F238E27FC236}">
                        <a16:creationId xmlns:a16="http://schemas.microsoft.com/office/drawing/2014/main" id="{376D2A23-5925-9303-7F51-827B91050E32}"/>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0" name="Rectangle 9">
                  <a:extLst>
                    <a:ext uri="{FF2B5EF4-FFF2-40B4-BE49-F238E27FC236}">
                      <a16:creationId xmlns:a16="http://schemas.microsoft.com/office/drawing/2014/main" id="{27938CB1-1808-B2EE-D812-D688DE50725B}"/>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69B96995-45B7-0B88-D522-73A8354A1F1F}"/>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7" name="Picture 6">
                <a:extLst>
                  <a:ext uri="{FF2B5EF4-FFF2-40B4-BE49-F238E27FC236}">
                    <a16:creationId xmlns:a16="http://schemas.microsoft.com/office/drawing/2014/main" id="{C5F380E4-A018-1718-54CB-FD9D008B7DC3}"/>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8" name="Picture 7">
                <a:extLst>
                  <a:ext uri="{FF2B5EF4-FFF2-40B4-BE49-F238E27FC236}">
                    <a16:creationId xmlns:a16="http://schemas.microsoft.com/office/drawing/2014/main" id="{8BAE7733-2F17-282F-C81F-4EAC41F7FF06}"/>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4" name="Text Box 3">
              <a:extLst>
                <a:ext uri="{FF2B5EF4-FFF2-40B4-BE49-F238E27FC236}">
                  <a16:creationId xmlns:a16="http://schemas.microsoft.com/office/drawing/2014/main" id="{82037F2A-851E-F1E7-BCBC-34259BDAC4C3}"/>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2" name="Picture 31">
            <a:extLst>
              <a:ext uri="{FF2B5EF4-FFF2-40B4-BE49-F238E27FC236}">
                <a16:creationId xmlns:a16="http://schemas.microsoft.com/office/drawing/2014/main" id="{6090BBC8-1F63-AEA3-DA57-3342820EBBFF}"/>
              </a:ext>
            </a:extLst>
          </p:cNvPr>
          <p:cNvPicPr>
            <a:picLocks noChangeAspect="1"/>
          </p:cNvPicPr>
          <p:nvPr/>
        </p:nvPicPr>
        <p:blipFill>
          <a:blip r:embed="rId10"/>
          <a:stretch>
            <a:fillRect/>
          </a:stretch>
        </p:blipFill>
        <p:spPr>
          <a:xfrm>
            <a:off x="1460792" y="5297740"/>
            <a:ext cx="2516080" cy="612466"/>
          </a:xfrm>
          <a:prstGeom prst="rect">
            <a:avLst/>
          </a:prstGeom>
          <a:effectLst>
            <a:glow rad="228600">
              <a:schemeClr val="accent3">
                <a:satMod val="175000"/>
                <a:alpha val="40000"/>
              </a:schemeClr>
            </a:glow>
          </a:effectLst>
        </p:spPr>
      </p:pic>
      <p:pic>
        <p:nvPicPr>
          <p:cNvPr id="31" name="Picture 30">
            <a:extLst>
              <a:ext uri="{FF2B5EF4-FFF2-40B4-BE49-F238E27FC236}">
                <a16:creationId xmlns:a16="http://schemas.microsoft.com/office/drawing/2014/main" id="{DDF1FE44-D993-1CE0-753B-9AC704F409DB}"/>
              </a:ext>
            </a:extLst>
          </p:cNvPr>
          <p:cNvPicPr>
            <a:picLocks noChangeAspect="1"/>
          </p:cNvPicPr>
          <p:nvPr/>
        </p:nvPicPr>
        <p:blipFill>
          <a:blip r:embed="rId11"/>
          <a:stretch>
            <a:fillRect/>
          </a:stretch>
        </p:blipFill>
        <p:spPr>
          <a:xfrm>
            <a:off x="10417389" y="8706621"/>
            <a:ext cx="922100" cy="266723"/>
          </a:xfrm>
          <a:prstGeom prst="rect">
            <a:avLst/>
          </a:prstGeom>
        </p:spPr>
      </p:pic>
    </p:spTree>
    <p:extLst>
      <p:ext uri="{BB962C8B-B14F-4D97-AF65-F5344CB8AC3E}">
        <p14:creationId xmlns:p14="http://schemas.microsoft.com/office/powerpoint/2010/main" val="126787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04152-03C1-CE69-5181-611337C44FDE}"/>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3FAA85E-3051-5219-5B05-3E6BE8EB703F}"/>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A0451384-C5F3-85EB-A19A-75944FEF28F7}"/>
              </a:ext>
            </a:extLst>
          </p:cNvPr>
          <p:cNvPicPr>
            <a:picLocks noChangeAspect="1"/>
          </p:cNvPicPr>
          <p:nvPr/>
        </p:nvPicPr>
        <p:blipFill>
          <a:blip r:embed="rId3"/>
          <a:stretch>
            <a:fillRect/>
          </a:stretch>
        </p:blipFill>
        <p:spPr>
          <a:xfrm>
            <a:off x="734096" y="3837614"/>
            <a:ext cx="2516080" cy="612466"/>
          </a:xfrm>
          <a:prstGeom prst="rect">
            <a:avLst/>
          </a:prstGeom>
          <a:effectLst>
            <a:glow rad="228600">
              <a:schemeClr val="accent3">
                <a:satMod val="175000"/>
                <a:alpha val="40000"/>
              </a:schemeClr>
            </a:glow>
          </a:effectLst>
        </p:spPr>
      </p:pic>
      <p:grpSp>
        <p:nvGrpSpPr>
          <p:cNvPr id="9" name="Group 8">
            <a:extLst>
              <a:ext uri="{FF2B5EF4-FFF2-40B4-BE49-F238E27FC236}">
                <a16:creationId xmlns:a16="http://schemas.microsoft.com/office/drawing/2014/main" id="{08B9926E-1184-440E-EBD5-03F05FD69A34}"/>
              </a:ext>
            </a:extLst>
          </p:cNvPr>
          <p:cNvGrpSpPr/>
          <p:nvPr/>
        </p:nvGrpSpPr>
        <p:grpSpPr>
          <a:xfrm>
            <a:off x="315736" y="91440"/>
            <a:ext cx="16430167" cy="9447591"/>
            <a:chOff x="315736" y="91440"/>
            <a:chExt cx="16430167" cy="9447591"/>
          </a:xfrm>
        </p:grpSpPr>
        <p:pic>
          <p:nvPicPr>
            <p:cNvPr id="34" name="Picture 33">
              <a:extLst>
                <a:ext uri="{FF2B5EF4-FFF2-40B4-BE49-F238E27FC236}">
                  <a16:creationId xmlns:a16="http://schemas.microsoft.com/office/drawing/2014/main" id="{EB0B7FF0-ACC1-A764-405A-5474900BD50D}"/>
                </a:ext>
              </a:extLst>
            </p:cNvPr>
            <p:cNvPicPr>
              <a:picLocks noChangeAspect="1"/>
            </p:cNvPicPr>
            <p:nvPr/>
          </p:nvPicPr>
          <p:blipFill>
            <a:blip r:embed="rId4"/>
            <a:stretch>
              <a:fillRect/>
            </a:stretch>
          </p:blipFill>
          <p:spPr>
            <a:xfrm>
              <a:off x="315736" y="91440"/>
              <a:ext cx="16430167" cy="9447591"/>
            </a:xfrm>
            <a:prstGeom prst="rect">
              <a:avLst/>
            </a:prstGeom>
          </p:spPr>
        </p:pic>
        <p:sp>
          <p:nvSpPr>
            <p:cNvPr id="3" name="TextBox 2">
              <a:extLst>
                <a:ext uri="{FF2B5EF4-FFF2-40B4-BE49-F238E27FC236}">
                  <a16:creationId xmlns:a16="http://schemas.microsoft.com/office/drawing/2014/main" id="{A5512CC9-CB36-D9D3-F32B-D5B34C8086E3}"/>
                </a:ext>
              </a:extLst>
            </p:cNvPr>
            <p:cNvSpPr txBox="1"/>
            <p:nvPr/>
          </p:nvSpPr>
          <p:spPr>
            <a:xfrm>
              <a:off x="10668000" y="7239000"/>
              <a:ext cx="5760720" cy="338554"/>
            </a:xfrm>
            <a:prstGeom prst="rect">
              <a:avLst/>
            </a:prstGeom>
            <a:solidFill>
              <a:schemeClr val="accent2"/>
            </a:solidFill>
          </p:spPr>
          <p:txBody>
            <a:bodyPr wrap="square" rtlCol="0">
              <a:spAutoFit/>
            </a:bodyPr>
            <a:lstStyle/>
            <a:p>
              <a:pPr algn="l"/>
              <a:r>
                <a:rPr lang="en-US" dirty="0"/>
                <a:t>email@yahoo.com</a:t>
              </a:r>
            </a:p>
          </p:txBody>
        </p:sp>
        <p:sp>
          <p:nvSpPr>
            <p:cNvPr id="4" name="TextBox 3">
              <a:extLst>
                <a:ext uri="{FF2B5EF4-FFF2-40B4-BE49-F238E27FC236}">
                  <a16:creationId xmlns:a16="http://schemas.microsoft.com/office/drawing/2014/main" id="{B34C7911-0327-24F6-7E80-823A4A5EA535}"/>
                </a:ext>
              </a:extLst>
            </p:cNvPr>
            <p:cNvSpPr txBox="1"/>
            <p:nvPr/>
          </p:nvSpPr>
          <p:spPr>
            <a:xfrm>
              <a:off x="10668000" y="6346895"/>
              <a:ext cx="3078480" cy="338554"/>
            </a:xfrm>
            <a:prstGeom prst="rect">
              <a:avLst/>
            </a:prstGeom>
            <a:solidFill>
              <a:schemeClr val="accent2"/>
            </a:solidFill>
          </p:spPr>
          <p:txBody>
            <a:bodyPr wrap="square" rtlCol="0">
              <a:spAutoFit/>
            </a:bodyPr>
            <a:lstStyle/>
            <a:p>
              <a:pPr algn="l"/>
              <a:r>
                <a:rPr lang="en-US" dirty="0"/>
                <a:t>(800) 555-5555 EXT 5</a:t>
              </a:r>
            </a:p>
          </p:txBody>
        </p:sp>
        <p:sp>
          <p:nvSpPr>
            <p:cNvPr id="5" name="TextBox 4">
              <a:extLst>
                <a:ext uri="{FF2B5EF4-FFF2-40B4-BE49-F238E27FC236}">
                  <a16:creationId xmlns:a16="http://schemas.microsoft.com/office/drawing/2014/main" id="{EE251ED5-8764-76C7-4238-DF2E87F3B90F}"/>
                </a:ext>
              </a:extLst>
            </p:cNvPr>
            <p:cNvSpPr txBox="1"/>
            <p:nvPr/>
          </p:nvSpPr>
          <p:spPr>
            <a:xfrm>
              <a:off x="4236720" y="7718494"/>
              <a:ext cx="5928360" cy="267265"/>
            </a:xfrm>
            <a:prstGeom prst="rect">
              <a:avLst/>
            </a:prstGeom>
            <a:solidFill>
              <a:schemeClr val="accent2"/>
            </a:solidFill>
          </p:spPr>
          <p:txBody>
            <a:bodyPr wrap="square" rtlCol="0">
              <a:spAutoFit/>
            </a:bodyPr>
            <a:lstStyle/>
            <a:p>
              <a:pPr algn="l"/>
              <a:r>
                <a:rPr lang="en-US" sz="1100" dirty="0"/>
                <a:t>123 Main St</a:t>
              </a:r>
            </a:p>
          </p:txBody>
        </p:sp>
        <p:sp>
          <p:nvSpPr>
            <p:cNvPr id="6" name="TextBox 5">
              <a:extLst>
                <a:ext uri="{FF2B5EF4-FFF2-40B4-BE49-F238E27FC236}">
                  <a16:creationId xmlns:a16="http://schemas.microsoft.com/office/drawing/2014/main" id="{0928B2EE-E907-5A3A-2CB0-93B06570D7B1}"/>
                </a:ext>
              </a:extLst>
            </p:cNvPr>
            <p:cNvSpPr txBox="1"/>
            <p:nvPr/>
          </p:nvSpPr>
          <p:spPr>
            <a:xfrm>
              <a:off x="4084320" y="2841695"/>
              <a:ext cx="4251960" cy="338554"/>
            </a:xfrm>
            <a:prstGeom prst="rect">
              <a:avLst/>
            </a:prstGeom>
            <a:solidFill>
              <a:schemeClr val="accent2"/>
            </a:solidFill>
          </p:spPr>
          <p:txBody>
            <a:bodyPr wrap="square" rtlCol="0">
              <a:spAutoFit/>
            </a:bodyPr>
            <a:lstStyle/>
            <a:p>
              <a:pPr algn="l"/>
              <a:r>
                <a:rPr lang="en-US" b="1" dirty="0"/>
                <a:t>WELCOME BACK SAMUEL!</a:t>
              </a:r>
            </a:p>
          </p:txBody>
        </p:sp>
        <p:sp>
          <p:nvSpPr>
            <p:cNvPr id="7" name="TextBox 6">
              <a:extLst>
                <a:ext uri="{FF2B5EF4-FFF2-40B4-BE49-F238E27FC236}">
                  <a16:creationId xmlns:a16="http://schemas.microsoft.com/office/drawing/2014/main" id="{F0A9973E-01B4-22F4-2990-D00526D833FC}"/>
                </a:ext>
              </a:extLst>
            </p:cNvPr>
            <p:cNvSpPr txBox="1"/>
            <p:nvPr/>
          </p:nvSpPr>
          <p:spPr>
            <a:xfrm>
              <a:off x="4069080" y="3499060"/>
              <a:ext cx="3078480" cy="338554"/>
            </a:xfrm>
            <a:prstGeom prst="rect">
              <a:avLst/>
            </a:prstGeom>
            <a:solidFill>
              <a:schemeClr val="accent2"/>
            </a:solidFill>
          </p:spPr>
          <p:txBody>
            <a:bodyPr wrap="square" rtlCol="0">
              <a:spAutoFit/>
            </a:bodyPr>
            <a:lstStyle/>
            <a:p>
              <a:pPr algn="l"/>
              <a:r>
                <a:rPr lang="en-US" dirty="0"/>
                <a:t>Samuel Sample</a:t>
              </a:r>
            </a:p>
          </p:txBody>
        </p:sp>
        <p:sp>
          <p:nvSpPr>
            <p:cNvPr id="8" name="TextBox 7">
              <a:extLst>
                <a:ext uri="{FF2B5EF4-FFF2-40B4-BE49-F238E27FC236}">
                  <a16:creationId xmlns:a16="http://schemas.microsoft.com/office/drawing/2014/main" id="{31B1DE49-EC95-45BC-E06F-265FE390C1D0}"/>
                </a:ext>
              </a:extLst>
            </p:cNvPr>
            <p:cNvSpPr txBox="1"/>
            <p:nvPr/>
          </p:nvSpPr>
          <p:spPr>
            <a:xfrm>
              <a:off x="4236720" y="6971735"/>
              <a:ext cx="5928360" cy="267265"/>
            </a:xfrm>
            <a:prstGeom prst="rect">
              <a:avLst/>
            </a:prstGeom>
            <a:solidFill>
              <a:srgbClr val="F7F7F7"/>
            </a:solidFill>
          </p:spPr>
          <p:txBody>
            <a:bodyPr wrap="square" rtlCol="0">
              <a:spAutoFit/>
            </a:bodyPr>
            <a:lstStyle/>
            <a:p>
              <a:pPr algn="l"/>
              <a:r>
                <a:rPr lang="en-US" sz="1100" dirty="0"/>
                <a:t>Samuel Sample</a:t>
              </a:r>
            </a:p>
          </p:txBody>
        </p:sp>
      </p:grpSp>
    </p:spTree>
    <p:extLst>
      <p:ext uri="{BB962C8B-B14F-4D97-AF65-F5344CB8AC3E}">
        <p14:creationId xmlns:p14="http://schemas.microsoft.com/office/powerpoint/2010/main" val="172857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94C252-4646-CC97-5B3E-DEF42088D2D5}"/>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6AA5B6F-A4EA-EFE8-7848-B258A111EA92}"/>
              </a:ext>
            </a:extLst>
          </p:cNvPr>
          <p:cNvGrpSpPr/>
          <p:nvPr/>
        </p:nvGrpSpPr>
        <p:grpSpPr>
          <a:xfrm>
            <a:off x="1256225" y="-2103831"/>
            <a:ext cx="12084424" cy="11405797"/>
            <a:chOff x="6181800" y="-387016"/>
            <a:chExt cx="10381910" cy="9746364"/>
          </a:xfrm>
        </p:grpSpPr>
        <p:grpSp>
          <p:nvGrpSpPr>
            <p:cNvPr id="3" name="Group 2">
              <a:extLst>
                <a:ext uri="{FF2B5EF4-FFF2-40B4-BE49-F238E27FC236}">
                  <a16:creationId xmlns:a16="http://schemas.microsoft.com/office/drawing/2014/main" id="{17F606CB-DDBE-5E1F-07B7-1D552854CEA1}"/>
                </a:ext>
              </a:extLst>
            </p:cNvPr>
            <p:cNvGrpSpPr/>
            <p:nvPr/>
          </p:nvGrpSpPr>
          <p:grpSpPr>
            <a:xfrm>
              <a:off x="6181800" y="-387016"/>
              <a:ext cx="10381910" cy="9746364"/>
              <a:chOff x="6236593" y="-214471"/>
              <a:chExt cx="10381910" cy="9746364"/>
            </a:xfrm>
          </p:grpSpPr>
          <p:grpSp>
            <p:nvGrpSpPr>
              <p:cNvPr id="6" name="Group 5">
                <a:extLst>
                  <a:ext uri="{FF2B5EF4-FFF2-40B4-BE49-F238E27FC236}">
                    <a16:creationId xmlns:a16="http://schemas.microsoft.com/office/drawing/2014/main" id="{42F1AD89-60A2-C26B-6B41-57F089B745F6}"/>
                  </a:ext>
                </a:extLst>
              </p:cNvPr>
              <p:cNvGrpSpPr/>
              <p:nvPr/>
            </p:nvGrpSpPr>
            <p:grpSpPr>
              <a:xfrm>
                <a:off x="6241538" y="221706"/>
                <a:ext cx="10163060" cy="9310187"/>
                <a:chOff x="6990735" y="202523"/>
                <a:chExt cx="10163060" cy="9310187"/>
              </a:xfrm>
            </p:grpSpPr>
            <p:grpSp>
              <p:nvGrpSpPr>
                <p:cNvPr id="18" name="Group 17">
                  <a:extLst>
                    <a:ext uri="{FF2B5EF4-FFF2-40B4-BE49-F238E27FC236}">
                      <a16:creationId xmlns:a16="http://schemas.microsoft.com/office/drawing/2014/main" id="{C7D760DF-1577-CB14-AD0D-F83B6E97A56D}"/>
                    </a:ext>
                  </a:extLst>
                </p:cNvPr>
                <p:cNvGrpSpPr/>
                <p:nvPr/>
              </p:nvGrpSpPr>
              <p:grpSpPr>
                <a:xfrm>
                  <a:off x="6990735" y="202523"/>
                  <a:ext cx="10163060" cy="9310187"/>
                  <a:chOff x="6990735" y="202523"/>
                  <a:chExt cx="10163060" cy="9310187"/>
                </a:xfrm>
              </p:grpSpPr>
              <p:grpSp>
                <p:nvGrpSpPr>
                  <p:cNvPr id="20" name="Group 19">
                    <a:extLst>
                      <a:ext uri="{FF2B5EF4-FFF2-40B4-BE49-F238E27FC236}">
                        <a16:creationId xmlns:a16="http://schemas.microsoft.com/office/drawing/2014/main" id="{859D7732-85DA-45B9-F22C-ACB76F22D43C}"/>
                      </a:ext>
                    </a:extLst>
                  </p:cNvPr>
                  <p:cNvGrpSpPr/>
                  <p:nvPr/>
                </p:nvGrpSpPr>
                <p:grpSpPr>
                  <a:xfrm>
                    <a:off x="6990735" y="202523"/>
                    <a:ext cx="10163060" cy="9310187"/>
                    <a:chOff x="6990735" y="202523"/>
                    <a:chExt cx="10163060" cy="9310187"/>
                  </a:xfrm>
                </p:grpSpPr>
                <p:grpSp>
                  <p:nvGrpSpPr>
                    <p:cNvPr id="22" name="Group 21">
                      <a:extLst>
                        <a:ext uri="{FF2B5EF4-FFF2-40B4-BE49-F238E27FC236}">
                          <a16:creationId xmlns:a16="http://schemas.microsoft.com/office/drawing/2014/main" id="{B88C4138-74EA-1B30-187D-84FAC46DBB43}"/>
                        </a:ext>
                      </a:extLst>
                    </p:cNvPr>
                    <p:cNvGrpSpPr/>
                    <p:nvPr/>
                  </p:nvGrpSpPr>
                  <p:grpSpPr>
                    <a:xfrm>
                      <a:off x="6990735" y="202523"/>
                      <a:ext cx="10128377" cy="9310187"/>
                      <a:chOff x="7342961" y="202523"/>
                      <a:chExt cx="9776151" cy="8941477"/>
                    </a:xfrm>
                  </p:grpSpPr>
                  <p:pic>
                    <p:nvPicPr>
                      <p:cNvPr id="24" name="Picture 23">
                        <a:extLst>
                          <a:ext uri="{FF2B5EF4-FFF2-40B4-BE49-F238E27FC236}">
                            <a16:creationId xmlns:a16="http://schemas.microsoft.com/office/drawing/2014/main" id="{39AEE15E-818A-61DF-3D7E-7C1DCB278A1F}"/>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5" name="Picture 24">
                        <a:extLst>
                          <a:ext uri="{FF2B5EF4-FFF2-40B4-BE49-F238E27FC236}">
                            <a16:creationId xmlns:a16="http://schemas.microsoft.com/office/drawing/2014/main" id="{4A885293-7628-E19E-EFFF-C447AD4C4C44}"/>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6" name="Picture 25">
                        <a:extLst>
                          <a:ext uri="{FF2B5EF4-FFF2-40B4-BE49-F238E27FC236}">
                            <a16:creationId xmlns:a16="http://schemas.microsoft.com/office/drawing/2014/main" id="{762BD12F-BE24-D411-5B59-74FE916CDE98}"/>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7" name="Rectangle 26">
                        <a:extLst>
                          <a:ext uri="{FF2B5EF4-FFF2-40B4-BE49-F238E27FC236}">
                            <a16:creationId xmlns:a16="http://schemas.microsoft.com/office/drawing/2014/main" id="{256E4961-2E1F-5FA5-A1EE-EA81C068A7AD}"/>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Box 3">
                      <a:extLst>
                        <a:ext uri="{FF2B5EF4-FFF2-40B4-BE49-F238E27FC236}">
                          <a16:creationId xmlns:a16="http://schemas.microsoft.com/office/drawing/2014/main" id="{6C7E0355-2F9D-62F9-C576-983F470AC5E3}"/>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1" name="Picture 20">
                    <a:extLst>
                      <a:ext uri="{FF2B5EF4-FFF2-40B4-BE49-F238E27FC236}">
                        <a16:creationId xmlns:a16="http://schemas.microsoft.com/office/drawing/2014/main" id="{06B8BE90-945B-3593-3813-9B1CFCB6B4BB}"/>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9" name="Rectangle 18">
                  <a:extLst>
                    <a:ext uri="{FF2B5EF4-FFF2-40B4-BE49-F238E27FC236}">
                      <a16:creationId xmlns:a16="http://schemas.microsoft.com/office/drawing/2014/main" id="{5D2B8352-685F-E2CE-EFC0-BC9A2FFB7195}"/>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F8C015F-2113-B136-C1AA-9AE4FDFD2900}"/>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6" name="Picture 15">
                <a:extLst>
                  <a:ext uri="{FF2B5EF4-FFF2-40B4-BE49-F238E27FC236}">
                    <a16:creationId xmlns:a16="http://schemas.microsoft.com/office/drawing/2014/main" id="{725DE4F7-B702-FD4E-9E08-34EE5DEC78CD}"/>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7" name="Picture 16">
                <a:extLst>
                  <a:ext uri="{FF2B5EF4-FFF2-40B4-BE49-F238E27FC236}">
                    <a16:creationId xmlns:a16="http://schemas.microsoft.com/office/drawing/2014/main" id="{0E63F7D8-DA1E-E080-F862-A25B84159210}"/>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4" name="Text Box 3">
              <a:extLst>
                <a:ext uri="{FF2B5EF4-FFF2-40B4-BE49-F238E27FC236}">
                  <a16:creationId xmlns:a16="http://schemas.microsoft.com/office/drawing/2014/main" id="{B13E4A77-179B-3420-41BE-5BDE2FA1982A}"/>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4" name="Picture 33">
            <a:extLst>
              <a:ext uri="{FF2B5EF4-FFF2-40B4-BE49-F238E27FC236}">
                <a16:creationId xmlns:a16="http://schemas.microsoft.com/office/drawing/2014/main" id="{44B5372B-3BD9-C0A9-6961-8C4DE4A3DA1D}"/>
              </a:ext>
            </a:extLst>
          </p:cNvPr>
          <p:cNvPicPr>
            <a:picLocks noChangeAspect="1"/>
          </p:cNvPicPr>
          <p:nvPr/>
        </p:nvPicPr>
        <p:blipFill>
          <a:blip r:embed="rId10"/>
          <a:stretch>
            <a:fillRect/>
          </a:stretch>
        </p:blipFill>
        <p:spPr>
          <a:xfrm>
            <a:off x="567179" y="5795229"/>
            <a:ext cx="2562101" cy="446137"/>
          </a:xfrm>
          <a:prstGeom prst="rect">
            <a:avLst/>
          </a:prstGeom>
          <a:effectLst>
            <a:glow rad="228600">
              <a:schemeClr val="accent3">
                <a:satMod val="175000"/>
                <a:alpha val="40000"/>
              </a:schemeClr>
            </a:glow>
          </a:effectLst>
        </p:spPr>
      </p:pic>
      <p:pic>
        <p:nvPicPr>
          <p:cNvPr id="28" name="Picture 27">
            <a:extLst>
              <a:ext uri="{FF2B5EF4-FFF2-40B4-BE49-F238E27FC236}">
                <a16:creationId xmlns:a16="http://schemas.microsoft.com/office/drawing/2014/main" id="{D17CBAE8-A995-B49E-B99B-2060DE7C2286}"/>
              </a:ext>
            </a:extLst>
          </p:cNvPr>
          <p:cNvPicPr>
            <a:picLocks noChangeAspect="1"/>
          </p:cNvPicPr>
          <p:nvPr/>
        </p:nvPicPr>
        <p:blipFill>
          <a:blip r:embed="rId11"/>
          <a:stretch>
            <a:fillRect/>
          </a:stretch>
        </p:blipFill>
        <p:spPr>
          <a:xfrm>
            <a:off x="10417389" y="8706621"/>
            <a:ext cx="922100" cy="266723"/>
          </a:xfrm>
          <a:prstGeom prst="rect">
            <a:avLst/>
          </a:prstGeom>
        </p:spPr>
      </p:pic>
      <p:pic>
        <p:nvPicPr>
          <p:cNvPr id="5" name="Picture 4">
            <a:extLst>
              <a:ext uri="{FF2B5EF4-FFF2-40B4-BE49-F238E27FC236}">
                <a16:creationId xmlns:a16="http://schemas.microsoft.com/office/drawing/2014/main" id="{DA773D0E-ED5E-86D1-F88D-97395F8EC51A}"/>
              </a:ext>
            </a:extLst>
          </p:cNvPr>
          <p:cNvPicPr>
            <a:picLocks noChangeAspect="1"/>
          </p:cNvPicPr>
          <p:nvPr/>
        </p:nvPicPr>
        <p:blipFill>
          <a:blip r:embed="rId12"/>
          <a:stretch>
            <a:fillRect/>
          </a:stretch>
        </p:blipFill>
        <p:spPr>
          <a:xfrm>
            <a:off x="4192995" y="646994"/>
            <a:ext cx="11128844" cy="8603073"/>
          </a:xfrm>
          <a:prstGeom prst="rect">
            <a:avLst/>
          </a:prstGeom>
          <a:ln w="76200">
            <a:noFill/>
          </a:ln>
          <a:effectLst>
            <a:glow rad="228600">
              <a:schemeClr val="accent3">
                <a:satMod val="175000"/>
                <a:alpha val="40000"/>
              </a:schemeClr>
            </a:glow>
          </a:effectLst>
        </p:spPr>
      </p:pic>
    </p:spTree>
    <p:extLst>
      <p:ext uri="{BB962C8B-B14F-4D97-AF65-F5344CB8AC3E}">
        <p14:creationId xmlns:p14="http://schemas.microsoft.com/office/powerpoint/2010/main" val="360134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Effect transition="in" filter="fade">
                                      <p:cBhvr>
                                        <p:cTn id="9" dur="1000"/>
                                        <p:tgtEl>
                                          <p:spTgt spid="3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500" fill="hold"/>
                                        <p:tgtEl>
                                          <p:spTgt spid="5"/>
                                        </p:tgtEl>
                                        <p:attrNameLst>
                                          <p:attrName>ppt_w</p:attrName>
                                        </p:attrNameLst>
                                      </p:cBhvr>
                                      <p:tavLst>
                                        <p:tav tm="0">
                                          <p:val>
                                            <p:fltVal val="0"/>
                                          </p:val>
                                        </p:tav>
                                        <p:tav tm="100000">
                                          <p:val>
                                            <p:strVal val="#ppt_w"/>
                                          </p:val>
                                        </p:tav>
                                      </p:tavLst>
                                    </p:anim>
                                    <p:anim calcmode="lin" valueType="num">
                                      <p:cBhvr>
                                        <p:cTn id="14" dur="1500" fill="hold"/>
                                        <p:tgtEl>
                                          <p:spTgt spid="5"/>
                                        </p:tgtEl>
                                        <p:attrNameLst>
                                          <p:attrName>ppt_h</p:attrName>
                                        </p:attrNameLst>
                                      </p:cBhvr>
                                      <p:tavLst>
                                        <p:tav tm="0">
                                          <p:val>
                                            <p:fltVal val="0"/>
                                          </p:val>
                                        </p:tav>
                                        <p:tav tm="100000">
                                          <p:val>
                                            <p:strVal val="#ppt_h"/>
                                          </p:val>
                                        </p:tav>
                                      </p:tavLst>
                                    </p:anim>
                                    <p:animEffect transition="in" filter="fade">
                                      <p:cBhvr>
                                        <p:cTn id="1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DC76310-0026-F749-E15C-93302A3BFF3F}"/>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5415D8-7A90-EA6C-7CF5-1CDA9D1974E1}"/>
              </a:ext>
            </a:extLst>
          </p:cNvPr>
          <p:cNvGrpSpPr/>
          <p:nvPr/>
        </p:nvGrpSpPr>
        <p:grpSpPr>
          <a:xfrm>
            <a:off x="1256225" y="-2103831"/>
            <a:ext cx="12084424" cy="11405797"/>
            <a:chOff x="6181800" y="-387016"/>
            <a:chExt cx="10381910" cy="9746364"/>
          </a:xfrm>
        </p:grpSpPr>
        <p:grpSp>
          <p:nvGrpSpPr>
            <p:cNvPr id="3" name="Group 2">
              <a:extLst>
                <a:ext uri="{FF2B5EF4-FFF2-40B4-BE49-F238E27FC236}">
                  <a16:creationId xmlns:a16="http://schemas.microsoft.com/office/drawing/2014/main" id="{B0E31495-AE57-0F86-C8A9-356A35ABD93B}"/>
                </a:ext>
              </a:extLst>
            </p:cNvPr>
            <p:cNvGrpSpPr/>
            <p:nvPr/>
          </p:nvGrpSpPr>
          <p:grpSpPr>
            <a:xfrm>
              <a:off x="6181800" y="-387016"/>
              <a:ext cx="10381910" cy="9746364"/>
              <a:chOff x="6236593" y="-214471"/>
              <a:chExt cx="10381910" cy="9746364"/>
            </a:xfrm>
          </p:grpSpPr>
          <p:grpSp>
            <p:nvGrpSpPr>
              <p:cNvPr id="5" name="Group 4">
                <a:extLst>
                  <a:ext uri="{FF2B5EF4-FFF2-40B4-BE49-F238E27FC236}">
                    <a16:creationId xmlns:a16="http://schemas.microsoft.com/office/drawing/2014/main" id="{3862393F-0A63-3F02-557A-CC664F4D1F39}"/>
                  </a:ext>
                </a:extLst>
              </p:cNvPr>
              <p:cNvGrpSpPr/>
              <p:nvPr/>
            </p:nvGrpSpPr>
            <p:grpSpPr>
              <a:xfrm>
                <a:off x="6241538" y="221706"/>
                <a:ext cx="10163060" cy="9310187"/>
                <a:chOff x="6990735" y="202523"/>
                <a:chExt cx="10163060" cy="9310187"/>
              </a:xfrm>
            </p:grpSpPr>
            <p:grpSp>
              <p:nvGrpSpPr>
                <p:cNvPr id="9" name="Group 8">
                  <a:extLst>
                    <a:ext uri="{FF2B5EF4-FFF2-40B4-BE49-F238E27FC236}">
                      <a16:creationId xmlns:a16="http://schemas.microsoft.com/office/drawing/2014/main" id="{DE453F40-E340-A42B-C973-05E1CE2CFE88}"/>
                    </a:ext>
                  </a:extLst>
                </p:cNvPr>
                <p:cNvGrpSpPr/>
                <p:nvPr/>
              </p:nvGrpSpPr>
              <p:grpSpPr>
                <a:xfrm>
                  <a:off x="6990735" y="202523"/>
                  <a:ext cx="10163060" cy="9310187"/>
                  <a:chOff x="6990735" y="202523"/>
                  <a:chExt cx="10163060" cy="9310187"/>
                </a:xfrm>
              </p:grpSpPr>
              <p:grpSp>
                <p:nvGrpSpPr>
                  <p:cNvPr id="11" name="Group 10">
                    <a:extLst>
                      <a:ext uri="{FF2B5EF4-FFF2-40B4-BE49-F238E27FC236}">
                        <a16:creationId xmlns:a16="http://schemas.microsoft.com/office/drawing/2014/main" id="{B85D836E-599A-A9EB-33B6-3A74203D5035}"/>
                      </a:ext>
                    </a:extLst>
                  </p:cNvPr>
                  <p:cNvGrpSpPr/>
                  <p:nvPr/>
                </p:nvGrpSpPr>
                <p:grpSpPr>
                  <a:xfrm>
                    <a:off x="6990735" y="202523"/>
                    <a:ext cx="10163060" cy="9310187"/>
                    <a:chOff x="6990735" y="202523"/>
                    <a:chExt cx="10163060" cy="9310187"/>
                  </a:xfrm>
                </p:grpSpPr>
                <p:grpSp>
                  <p:nvGrpSpPr>
                    <p:cNvPr id="13" name="Group 12">
                      <a:extLst>
                        <a:ext uri="{FF2B5EF4-FFF2-40B4-BE49-F238E27FC236}">
                          <a16:creationId xmlns:a16="http://schemas.microsoft.com/office/drawing/2014/main" id="{085BE250-BA4D-717E-02D6-AF2789FBECE8}"/>
                        </a:ext>
                      </a:extLst>
                    </p:cNvPr>
                    <p:cNvGrpSpPr/>
                    <p:nvPr/>
                  </p:nvGrpSpPr>
                  <p:grpSpPr>
                    <a:xfrm>
                      <a:off x="6990735" y="202523"/>
                      <a:ext cx="10128377" cy="9310187"/>
                      <a:chOff x="7342961" y="202523"/>
                      <a:chExt cx="9776151" cy="8941477"/>
                    </a:xfrm>
                  </p:grpSpPr>
                  <p:pic>
                    <p:nvPicPr>
                      <p:cNvPr id="15" name="Picture 14">
                        <a:extLst>
                          <a:ext uri="{FF2B5EF4-FFF2-40B4-BE49-F238E27FC236}">
                            <a16:creationId xmlns:a16="http://schemas.microsoft.com/office/drawing/2014/main" id="{DD0B77EC-9B21-C48D-414B-B6D0EBE509E0}"/>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16" name="Picture 15">
                        <a:extLst>
                          <a:ext uri="{FF2B5EF4-FFF2-40B4-BE49-F238E27FC236}">
                            <a16:creationId xmlns:a16="http://schemas.microsoft.com/office/drawing/2014/main" id="{E1EDA6F2-05C4-2675-767C-DED8032D59E0}"/>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17" name="Picture 16">
                        <a:extLst>
                          <a:ext uri="{FF2B5EF4-FFF2-40B4-BE49-F238E27FC236}">
                            <a16:creationId xmlns:a16="http://schemas.microsoft.com/office/drawing/2014/main" id="{E82A73B8-339C-C0D9-81A4-7CD6C0EDC324}"/>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9" name="Rectangle 28">
                        <a:extLst>
                          <a:ext uri="{FF2B5EF4-FFF2-40B4-BE49-F238E27FC236}">
                            <a16:creationId xmlns:a16="http://schemas.microsoft.com/office/drawing/2014/main" id="{5C735421-A59B-4B8C-4C1D-94189D4D705F}"/>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Box 3">
                      <a:extLst>
                        <a:ext uri="{FF2B5EF4-FFF2-40B4-BE49-F238E27FC236}">
                          <a16:creationId xmlns:a16="http://schemas.microsoft.com/office/drawing/2014/main" id="{CA7B0D42-7402-3003-A8EE-AD5702D02DAD}"/>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2" name="Picture 11">
                    <a:extLst>
                      <a:ext uri="{FF2B5EF4-FFF2-40B4-BE49-F238E27FC236}">
                        <a16:creationId xmlns:a16="http://schemas.microsoft.com/office/drawing/2014/main" id="{74C51637-005F-F77D-9F2A-6DCC4ECCC327}"/>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0" name="Rectangle 9">
                  <a:extLst>
                    <a:ext uri="{FF2B5EF4-FFF2-40B4-BE49-F238E27FC236}">
                      <a16:creationId xmlns:a16="http://schemas.microsoft.com/office/drawing/2014/main" id="{58074460-D9DA-4C64-0F03-4C9757CAEB6E}"/>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7FF00C36-7021-82ED-83DC-899922D18126}"/>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7" name="Picture 6">
                <a:extLst>
                  <a:ext uri="{FF2B5EF4-FFF2-40B4-BE49-F238E27FC236}">
                    <a16:creationId xmlns:a16="http://schemas.microsoft.com/office/drawing/2014/main" id="{C97A1494-B509-3971-BFF4-D8DF7A455CBA}"/>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8" name="Picture 7">
                <a:extLst>
                  <a:ext uri="{FF2B5EF4-FFF2-40B4-BE49-F238E27FC236}">
                    <a16:creationId xmlns:a16="http://schemas.microsoft.com/office/drawing/2014/main" id="{C7F10FF6-9CAB-2488-1D20-7A0F0D53ED09}"/>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4" name="Text Box 3">
              <a:extLst>
                <a:ext uri="{FF2B5EF4-FFF2-40B4-BE49-F238E27FC236}">
                  <a16:creationId xmlns:a16="http://schemas.microsoft.com/office/drawing/2014/main" id="{5C57FDFD-0D16-AAFE-A3C6-A1632166A4EE}"/>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2" name="Picture 31">
            <a:extLst>
              <a:ext uri="{FF2B5EF4-FFF2-40B4-BE49-F238E27FC236}">
                <a16:creationId xmlns:a16="http://schemas.microsoft.com/office/drawing/2014/main" id="{F682CA99-F3E0-157A-0180-D7E8F7D899BA}"/>
              </a:ext>
            </a:extLst>
          </p:cNvPr>
          <p:cNvPicPr>
            <a:picLocks noChangeAspect="1"/>
          </p:cNvPicPr>
          <p:nvPr/>
        </p:nvPicPr>
        <p:blipFill>
          <a:blip r:embed="rId10"/>
          <a:stretch>
            <a:fillRect/>
          </a:stretch>
        </p:blipFill>
        <p:spPr>
          <a:xfrm>
            <a:off x="505357" y="5324681"/>
            <a:ext cx="2949689" cy="795640"/>
          </a:xfrm>
          <a:prstGeom prst="rect">
            <a:avLst/>
          </a:prstGeom>
          <a:effectLst>
            <a:glow rad="228600">
              <a:schemeClr val="accent3">
                <a:satMod val="175000"/>
                <a:alpha val="40000"/>
              </a:schemeClr>
            </a:glow>
          </a:effectLst>
        </p:spPr>
      </p:pic>
      <p:pic>
        <p:nvPicPr>
          <p:cNvPr id="31" name="Picture 30">
            <a:extLst>
              <a:ext uri="{FF2B5EF4-FFF2-40B4-BE49-F238E27FC236}">
                <a16:creationId xmlns:a16="http://schemas.microsoft.com/office/drawing/2014/main" id="{6D4B9E78-BEE4-6027-7C41-09911736ABC7}"/>
              </a:ext>
            </a:extLst>
          </p:cNvPr>
          <p:cNvPicPr>
            <a:picLocks noChangeAspect="1"/>
          </p:cNvPicPr>
          <p:nvPr/>
        </p:nvPicPr>
        <p:blipFill>
          <a:blip r:embed="rId11"/>
          <a:stretch>
            <a:fillRect/>
          </a:stretch>
        </p:blipFill>
        <p:spPr>
          <a:xfrm>
            <a:off x="10417389" y="8706621"/>
            <a:ext cx="922100" cy="266723"/>
          </a:xfrm>
          <a:prstGeom prst="rect">
            <a:avLst/>
          </a:prstGeom>
        </p:spPr>
      </p:pic>
      <p:pic>
        <p:nvPicPr>
          <p:cNvPr id="34" name="Picture 33">
            <a:extLst>
              <a:ext uri="{FF2B5EF4-FFF2-40B4-BE49-F238E27FC236}">
                <a16:creationId xmlns:a16="http://schemas.microsoft.com/office/drawing/2014/main" id="{63154545-E727-9417-DD19-B31FB0570661}"/>
              </a:ext>
            </a:extLst>
          </p:cNvPr>
          <p:cNvPicPr>
            <a:picLocks noChangeAspect="1"/>
          </p:cNvPicPr>
          <p:nvPr/>
        </p:nvPicPr>
        <p:blipFill>
          <a:blip r:embed="rId12"/>
          <a:stretch>
            <a:fillRect/>
          </a:stretch>
        </p:blipFill>
        <p:spPr>
          <a:xfrm>
            <a:off x="4092737" y="775587"/>
            <a:ext cx="10067794" cy="8114751"/>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06930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ppt_w</p:attrName>
                                        </p:attrNameLst>
                                      </p:cBhvr>
                                      <p:tavLst>
                                        <p:tav tm="0">
                                          <p:val>
                                            <p:fltVal val="0"/>
                                          </p:val>
                                        </p:tav>
                                        <p:tav tm="100000">
                                          <p:val>
                                            <p:strVal val="#ppt_w"/>
                                          </p:val>
                                        </p:tav>
                                      </p:tavLst>
                                    </p:anim>
                                    <p:anim calcmode="lin" valueType="num">
                                      <p:cBhvr>
                                        <p:cTn id="14" dur="1000" fill="hold"/>
                                        <p:tgtEl>
                                          <p:spTgt spid="34"/>
                                        </p:tgtEl>
                                        <p:attrNameLst>
                                          <p:attrName>ppt_h</p:attrName>
                                        </p:attrNameLst>
                                      </p:cBhvr>
                                      <p:tavLst>
                                        <p:tav tm="0">
                                          <p:val>
                                            <p:fltVal val="0"/>
                                          </p:val>
                                        </p:tav>
                                        <p:tav tm="100000">
                                          <p:val>
                                            <p:strVal val="#ppt_h"/>
                                          </p:val>
                                        </p:tav>
                                      </p:tavLst>
                                    </p:anim>
                                    <p:animEffect transition="in" filter="fade">
                                      <p:cBhvr>
                                        <p:cTn id="1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D79AF5-8F71-13C5-C4EE-80763656C69A}"/>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2AA2455-8C42-9624-DED0-AE6F9FA11569}"/>
              </a:ext>
            </a:extLst>
          </p:cNvPr>
          <p:cNvGrpSpPr/>
          <p:nvPr/>
        </p:nvGrpSpPr>
        <p:grpSpPr>
          <a:xfrm>
            <a:off x="1256225" y="-2103831"/>
            <a:ext cx="12084424" cy="11405797"/>
            <a:chOff x="6181800" y="-387016"/>
            <a:chExt cx="10381910" cy="9746364"/>
          </a:xfrm>
        </p:grpSpPr>
        <p:grpSp>
          <p:nvGrpSpPr>
            <p:cNvPr id="3" name="Group 2">
              <a:extLst>
                <a:ext uri="{FF2B5EF4-FFF2-40B4-BE49-F238E27FC236}">
                  <a16:creationId xmlns:a16="http://schemas.microsoft.com/office/drawing/2014/main" id="{C4D64A52-E7A9-917A-06A4-4EFC82E1FB66}"/>
                </a:ext>
              </a:extLst>
            </p:cNvPr>
            <p:cNvGrpSpPr/>
            <p:nvPr/>
          </p:nvGrpSpPr>
          <p:grpSpPr>
            <a:xfrm>
              <a:off x="6181800" y="-387016"/>
              <a:ext cx="10381910" cy="9746364"/>
              <a:chOff x="6236593" y="-214471"/>
              <a:chExt cx="10381910" cy="9746364"/>
            </a:xfrm>
          </p:grpSpPr>
          <p:grpSp>
            <p:nvGrpSpPr>
              <p:cNvPr id="5" name="Group 4">
                <a:extLst>
                  <a:ext uri="{FF2B5EF4-FFF2-40B4-BE49-F238E27FC236}">
                    <a16:creationId xmlns:a16="http://schemas.microsoft.com/office/drawing/2014/main" id="{90809F33-1238-E518-A637-34BEABB2AC19}"/>
                  </a:ext>
                </a:extLst>
              </p:cNvPr>
              <p:cNvGrpSpPr/>
              <p:nvPr/>
            </p:nvGrpSpPr>
            <p:grpSpPr>
              <a:xfrm>
                <a:off x="6241538" y="221706"/>
                <a:ext cx="10163060" cy="9310187"/>
                <a:chOff x="6990735" y="202523"/>
                <a:chExt cx="10163060" cy="9310187"/>
              </a:xfrm>
            </p:grpSpPr>
            <p:grpSp>
              <p:nvGrpSpPr>
                <p:cNvPr id="10" name="Group 9">
                  <a:extLst>
                    <a:ext uri="{FF2B5EF4-FFF2-40B4-BE49-F238E27FC236}">
                      <a16:creationId xmlns:a16="http://schemas.microsoft.com/office/drawing/2014/main" id="{F51FD96C-78C8-B218-7E0D-A67BDA8E4EB0}"/>
                    </a:ext>
                  </a:extLst>
                </p:cNvPr>
                <p:cNvGrpSpPr/>
                <p:nvPr/>
              </p:nvGrpSpPr>
              <p:grpSpPr>
                <a:xfrm>
                  <a:off x="6990735" y="202523"/>
                  <a:ext cx="10163060" cy="9310187"/>
                  <a:chOff x="6990735" y="202523"/>
                  <a:chExt cx="10163060" cy="9310187"/>
                </a:xfrm>
              </p:grpSpPr>
              <p:grpSp>
                <p:nvGrpSpPr>
                  <p:cNvPr id="12" name="Group 11">
                    <a:extLst>
                      <a:ext uri="{FF2B5EF4-FFF2-40B4-BE49-F238E27FC236}">
                        <a16:creationId xmlns:a16="http://schemas.microsoft.com/office/drawing/2014/main" id="{10F7E264-66FC-1311-6308-981E0E4FF7EA}"/>
                      </a:ext>
                    </a:extLst>
                  </p:cNvPr>
                  <p:cNvGrpSpPr/>
                  <p:nvPr/>
                </p:nvGrpSpPr>
                <p:grpSpPr>
                  <a:xfrm>
                    <a:off x="6990735" y="202523"/>
                    <a:ext cx="10163060" cy="9310187"/>
                    <a:chOff x="6990735" y="202523"/>
                    <a:chExt cx="10163060" cy="9310187"/>
                  </a:xfrm>
                </p:grpSpPr>
                <p:grpSp>
                  <p:nvGrpSpPr>
                    <p:cNvPr id="14" name="Group 13">
                      <a:extLst>
                        <a:ext uri="{FF2B5EF4-FFF2-40B4-BE49-F238E27FC236}">
                          <a16:creationId xmlns:a16="http://schemas.microsoft.com/office/drawing/2014/main" id="{6700A108-378E-B5AB-BCFA-AB793950C81B}"/>
                        </a:ext>
                      </a:extLst>
                    </p:cNvPr>
                    <p:cNvGrpSpPr/>
                    <p:nvPr/>
                  </p:nvGrpSpPr>
                  <p:grpSpPr>
                    <a:xfrm>
                      <a:off x="6990735" y="202523"/>
                      <a:ext cx="10128377" cy="9310187"/>
                      <a:chOff x="7342961" y="202523"/>
                      <a:chExt cx="9776151" cy="8941477"/>
                    </a:xfrm>
                  </p:grpSpPr>
                  <p:pic>
                    <p:nvPicPr>
                      <p:cNvPr id="16" name="Picture 15">
                        <a:extLst>
                          <a:ext uri="{FF2B5EF4-FFF2-40B4-BE49-F238E27FC236}">
                            <a16:creationId xmlns:a16="http://schemas.microsoft.com/office/drawing/2014/main" id="{25534F0C-D07A-7EFB-6889-C1B8B8840B6C}"/>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17" name="Picture 16">
                        <a:extLst>
                          <a:ext uri="{FF2B5EF4-FFF2-40B4-BE49-F238E27FC236}">
                            <a16:creationId xmlns:a16="http://schemas.microsoft.com/office/drawing/2014/main" id="{D9C9BC5C-1BA0-CE82-3EC0-3F803E39D6DF}"/>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9" name="Picture 28">
                        <a:extLst>
                          <a:ext uri="{FF2B5EF4-FFF2-40B4-BE49-F238E27FC236}">
                            <a16:creationId xmlns:a16="http://schemas.microsoft.com/office/drawing/2014/main" id="{CD551F1E-FB32-38DD-4F07-D27B25C6B9EC}"/>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31" name="Rectangle 30">
                        <a:extLst>
                          <a:ext uri="{FF2B5EF4-FFF2-40B4-BE49-F238E27FC236}">
                            <a16:creationId xmlns:a16="http://schemas.microsoft.com/office/drawing/2014/main" id="{0E8D70EC-BC73-D9EE-2241-A18875C1FD89}"/>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3">
                      <a:extLst>
                        <a:ext uri="{FF2B5EF4-FFF2-40B4-BE49-F238E27FC236}">
                          <a16:creationId xmlns:a16="http://schemas.microsoft.com/office/drawing/2014/main" id="{47070D74-84DD-C857-D7D4-7165BB7FDCAF}"/>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3" name="Picture 12">
                    <a:extLst>
                      <a:ext uri="{FF2B5EF4-FFF2-40B4-BE49-F238E27FC236}">
                        <a16:creationId xmlns:a16="http://schemas.microsoft.com/office/drawing/2014/main" id="{D4CB4959-A050-848F-04C9-3955E25898FF}"/>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1" name="Rectangle 10">
                  <a:extLst>
                    <a:ext uri="{FF2B5EF4-FFF2-40B4-BE49-F238E27FC236}">
                      <a16:creationId xmlns:a16="http://schemas.microsoft.com/office/drawing/2014/main" id="{029315D5-0EA6-1220-C008-7DDD0CC047CF}"/>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5296E84D-60AA-6AD0-E81F-FDACC7394506}"/>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8" name="Picture 7">
                <a:extLst>
                  <a:ext uri="{FF2B5EF4-FFF2-40B4-BE49-F238E27FC236}">
                    <a16:creationId xmlns:a16="http://schemas.microsoft.com/office/drawing/2014/main" id="{BAAAAA8E-D926-48C7-4A66-C61FA4787F5E}"/>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9" name="Picture 8">
                <a:extLst>
                  <a:ext uri="{FF2B5EF4-FFF2-40B4-BE49-F238E27FC236}">
                    <a16:creationId xmlns:a16="http://schemas.microsoft.com/office/drawing/2014/main" id="{DEFB120F-EBC2-7685-B98B-AC45E375EF12}"/>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4" name="Text Box 3">
              <a:extLst>
                <a:ext uri="{FF2B5EF4-FFF2-40B4-BE49-F238E27FC236}">
                  <a16:creationId xmlns:a16="http://schemas.microsoft.com/office/drawing/2014/main" id="{19A7A72D-8B39-A9BC-F5A3-2E8E533C95FE}"/>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4" name="Picture 33">
            <a:extLst>
              <a:ext uri="{FF2B5EF4-FFF2-40B4-BE49-F238E27FC236}">
                <a16:creationId xmlns:a16="http://schemas.microsoft.com/office/drawing/2014/main" id="{9ADB24C2-DC12-E62D-BDED-ED8301942957}"/>
              </a:ext>
            </a:extLst>
          </p:cNvPr>
          <p:cNvPicPr>
            <a:picLocks noChangeAspect="1"/>
          </p:cNvPicPr>
          <p:nvPr/>
        </p:nvPicPr>
        <p:blipFill>
          <a:blip r:embed="rId10"/>
          <a:stretch>
            <a:fillRect/>
          </a:stretch>
        </p:blipFill>
        <p:spPr>
          <a:xfrm>
            <a:off x="1344825" y="5532544"/>
            <a:ext cx="2531685" cy="2021345"/>
          </a:xfrm>
          <a:prstGeom prst="rect">
            <a:avLst/>
          </a:prstGeom>
          <a:effectLst>
            <a:glow rad="228600">
              <a:schemeClr val="accent3">
                <a:satMod val="175000"/>
                <a:alpha val="40000"/>
              </a:schemeClr>
            </a:glow>
          </a:effectLst>
        </p:spPr>
      </p:pic>
      <p:sp>
        <p:nvSpPr>
          <p:cNvPr id="35" name="Arrow: Right 34">
            <a:extLst>
              <a:ext uri="{FF2B5EF4-FFF2-40B4-BE49-F238E27FC236}">
                <a16:creationId xmlns:a16="http://schemas.microsoft.com/office/drawing/2014/main" id="{2A5DEC64-E6C8-5672-AE99-6B5B8A2F2844}"/>
              </a:ext>
            </a:extLst>
          </p:cNvPr>
          <p:cNvSpPr/>
          <p:nvPr/>
        </p:nvSpPr>
        <p:spPr>
          <a:xfrm>
            <a:off x="512718" y="5768530"/>
            <a:ext cx="1038656" cy="11326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910C9FDF-35A3-6E6D-8BE7-FB9FE21DBF4D}"/>
              </a:ext>
            </a:extLst>
          </p:cNvPr>
          <p:cNvPicPr>
            <a:picLocks noChangeAspect="1"/>
          </p:cNvPicPr>
          <p:nvPr/>
        </p:nvPicPr>
        <p:blipFill>
          <a:blip r:embed="rId11"/>
          <a:stretch>
            <a:fillRect/>
          </a:stretch>
        </p:blipFill>
        <p:spPr>
          <a:xfrm>
            <a:off x="10417389" y="8706621"/>
            <a:ext cx="922100" cy="266723"/>
          </a:xfrm>
          <a:prstGeom prst="rect">
            <a:avLst/>
          </a:prstGeom>
        </p:spPr>
      </p:pic>
      <p:grpSp>
        <p:nvGrpSpPr>
          <p:cNvPr id="38" name="Group 37">
            <a:extLst>
              <a:ext uri="{FF2B5EF4-FFF2-40B4-BE49-F238E27FC236}">
                <a16:creationId xmlns:a16="http://schemas.microsoft.com/office/drawing/2014/main" id="{F0D45958-A12D-4D4A-A8EA-E29528F01E7A}"/>
              </a:ext>
            </a:extLst>
          </p:cNvPr>
          <p:cNvGrpSpPr/>
          <p:nvPr/>
        </p:nvGrpSpPr>
        <p:grpSpPr>
          <a:xfrm>
            <a:off x="4214043" y="979010"/>
            <a:ext cx="11063386" cy="8073813"/>
            <a:chOff x="5323438" y="862233"/>
            <a:chExt cx="11063386" cy="8073813"/>
          </a:xfrm>
          <a:noFill/>
          <a:effectLst/>
        </p:grpSpPr>
        <p:pic>
          <p:nvPicPr>
            <p:cNvPr id="7" name="Picture 6">
              <a:extLst>
                <a:ext uri="{FF2B5EF4-FFF2-40B4-BE49-F238E27FC236}">
                  <a16:creationId xmlns:a16="http://schemas.microsoft.com/office/drawing/2014/main" id="{EC351592-C8DF-8DEC-3430-833C7CFCC16F}"/>
                </a:ext>
              </a:extLst>
            </p:cNvPr>
            <p:cNvPicPr>
              <a:picLocks noChangeAspect="1"/>
            </p:cNvPicPr>
            <p:nvPr/>
          </p:nvPicPr>
          <p:blipFill>
            <a:blip r:embed="rId12"/>
            <a:stretch>
              <a:fillRect/>
            </a:stretch>
          </p:blipFill>
          <p:spPr>
            <a:xfrm>
              <a:off x="5323438" y="862233"/>
              <a:ext cx="11063386" cy="8073813"/>
            </a:xfrm>
            <a:prstGeom prst="rect">
              <a:avLst/>
            </a:prstGeom>
            <a:grpFill/>
            <a:ln w="76200">
              <a:noFill/>
            </a:ln>
            <a:effectLst>
              <a:glow rad="228600">
                <a:schemeClr val="accent5">
                  <a:satMod val="175000"/>
                  <a:alpha val="40000"/>
                </a:schemeClr>
              </a:glow>
            </a:effectLst>
          </p:spPr>
        </p:pic>
        <p:pic>
          <p:nvPicPr>
            <p:cNvPr id="37" name="Picture 36">
              <a:extLst>
                <a:ext uri="{FF2B5EF4-FFF2-40B4-BE49-F238E27FC236}">
                  <a16:creationId xmlns:a16="http://schemas.microsoft.com/office/drawing/2014/main" id="{10BE962C-EEA9-D807-AB39-566244E9FD89}"/>
                </a:ext>
              </a:extLst>
            </p:cNvPr>
            <p:cNvPicPr>
              <a:picLocks noChangeAspect="1"/>
            </p:cNvPicPr>
            <p:nvPr/>
          </p:nvPicPr>
          <p:blipFill>
            <a:blip r:embed="rId13"/>
            <a:stretch>
              <a:fillRect/>
            </a:stretch>
          </p:blipFill>
          <p:spPr>
            <a:xfrm>
              <a:off x="5381825" y="1395028"/>
              <a:ext cx="10877133" cy="4612607"/>
            </a:xfrm>
            <a:prstGeom prst="rect">
              <a:avLst/>
            </a:prstGeom>
            <a:grpFill/>
            <a:ln>
              <a:noFill/>
            </a:ln>
          </p:spPr>
        </p:pic>
      </p:grpSp>
    </p:spTree>
    <p:extLst>
      <p:ext uri="{BB962C8B-B14F-4D97-AF65-F5344CB8AC3E}">
        <p14:creationId xmlns:p14="http://schemas.microsoft.com/office/powerpoint/2010/main" val="28599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Effect transition="in" filter="fade">
                                      <p:cBhvr>
                                        <p:cTn id="9" dur="1000"/>
                                        <p:tgtEl>
                                          <p:spTgt spid="3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1000" fill="hold"/>
                                        <p:tgtEl>
                                          <p:spTgt spid="35"/>
                                        </p:tgtEl>
                                        <p:attrNameLst>
                                          <p:attrName>ppt_x</p:attrName>
                                        </p:attrNameLst>
                                      </p:cBhvr>
                                      <p:tavLst>
                                        <p:tav tm="0">
                                          <p:val>
                                            <p:strVal val="0-#ppt_w/2"/>
                                          </p:val>
                                        </p:tav>
                                        <p:tav tm="100000">
                                          <p:val>
                                            <p:strVal val="#ppt_x"/>
                                          </p:val>
                                        </p:tav>
                                      </p:tavLst>
                                    </p:anim>
                                    <p:anim calcmode="lin" valueType="num">
                                      <p:cBhvr additive="base">
                                        <p:cTn id="14" dur="1000" fill="hold"/>
                                        <p:tgtEl>
                                          <p:spTgt spid="3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fltVal val="0"/>
                                          </p:val>
                                        </p:tav>
                                        <p:tav tm="100000">
                                          <p:val>
                                            <p:strVal val="#ppt_w"/>
                                          </p:val>
                                        </p:tav>
                                      </p:tavLst>
                                    </p:anim>
                                    <p:anim calcmode="lin" valueType="num">
                                      <p:cBhvr>
                                        <p:cTn id="19" dur="1000" fill="hold"/>
                                        <p:tgtEl>
                                          <p:spTgt spid="38"/>
                                        </p:tgtEl>
                                        <p:attrNameLst>
                                          <p:attrName>ppt_h</p:attrName>
                                        </p:attrNameLst>
                                      </p:cBhvr>
                                      <p:tavLst>
                                        <p:tav tm="0">
                                          <p:val>
                                            <p:fltVal val="0"/>
                                          </p:val>
                                        </p:tav>
                                        <p:tav tm="100000">
                                          <p:val>
                                            <p:strVal val="#ppt_h"/>
                                          </p:val>
                                        </p:tav>
                                      </p:tavLst>
                                    </p:anim>
                                    <p:animEffect transition="in" filter="fade">
                                      <p:cBhvr>
                                        <p:cTn id="2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6B9873C-4ED0-C9BA-39CE-F32C9CC31DBC}"/>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F2789F0-1B3F-3171-6C3C-49F0187F738D}"/>
              </a:ext>
            </a:extLst>
          </p:cNvPr>
          <p:cNvGrpSpPr/>
          <p:nvPr/>
        </p:nvGrpSpPr>
        <p:grpSpPr>
          <a:xfrm>
            <a:off x="1256225" y="-2103831"/>
            <a:ext cx="12084424" cy="11405797"/>
            <a:chOff x="6181800" y="-387016"/>
            <a:chExt cx="10381910" cy="9746364"/>
          </a:xfrm>
        </p:grpSpPr>
        <p:grpSp>
          <p:nvGrpSpPr>
            <p:cNvPr id="3" name="Group 2">
              <a:extLst>
                <a:ext uri="{FF2B5EF4-FFF2-40B4-BE49-F238E27FC236}">
                  <a16:creationId xmlns:a16="http://schemas.microsoft.com/office/drawing/2014/main" id="{0E27D177-7C69-4B76-5087-75243778EA2F}"/>
                </a:ext>
              </a:extLst>
            </p:cNvPr>
            <p:cNvGrpSpPr/>
            <p:nvPr/>
          </p:nvGrpSpPr>
          <p:grpSpPr>
            <a:xfrm>
              <a:off x="6181800" y="-387016"/>
              <a:ext cx="10381910" cy="9746364"/>
              <a:chOff x="6236593" y="-214471"/>
              <a:chExt cx="10381910" cy="9746364"/>
            </a:xfrm>
          </p:grpSpPr>
          <p:grpSp>
            <p:nvGrpSpPr>
              <p:cNvPr id="5" name="Group 4">
                <a:extLst>
                  <a:ext uri="{FF2B5EF4-FFF2-40B4-BE49-F238E27FC236}">
                    <a16:creationId xmlns:a16="http://schemas.microsoft.com/office/drawing/2014/main" id="{736211AF-46AC-7654-3C67-5838D3AD235D}"/>
                  </a:ext>
                </a:extLst>
              </p:cNvPr>
              <p:cNvGrpSpPr/>
              <p:nvPr/>
            </p:nvGrpSpPr>
            <p:grpSpPr>
              <a:xfrm>
                <a:off x="6241538" y="221706"/>
                <a:ext cx="10163060" cy="9310187"/>
                <a:chOff x="6990735" y="202523"/>
                <a:chExt cx="10163060" cy="9310187"/>
              </a:xfrm>
            </p:grpSpPr>
            <p:grpSp>
              <p:nvGrpSpPr>
                <p:cNvPr id="11" name="Group 10">
                  <a:extLst>
                    <a:ext uri="{FF2B5EF4-FFF2-40B4-BE49-F238E27FC236}">
                      <a16:creationId xmlns:a16="http://schemas.microsoft.com/office/drawing/2014/main" id="{3CF4862C-838C-260F-8E9F-E4EA39B5A995}"/>
                    </a:ext>
                  </a:extLst>
                </p:cNvPr>
                <p:cNvGrpSpPr/>
                <p:nvPr/>
              </p:nvGrpSpPr>
              <p:grpSpPr>
                <a:xfrm>
                  <a:off x="6990735" y="202523"/>
                  <a:ext cx="10163060" cy="9310187"/>
                  <a:chOff x="6990735" y="202523"/>
                  <a:chExt cx="10163060" cy="9310187"/>
                </a:xfrm>
              </p:grpSpPr>
              <p:grpSp>
                <p:nvGrpSpPr>
                  <p:cNvPr id="14" name="Group 13">
                    <a:extLst>
                      <a:ext uri="{FF2B5EF4-FFF2-40B4-BE49-F238E27FC236}">
                        <a16:creationId xmlns:a16="http://schemas.microsoft.com/office/drawing/2014/main" id="{C345CB0C-5AA6-06D9-4ABF-364BD9963FBC}"/>
                      </a:ext>
                    </a:extLst>
                  </p:cNvPr>
                  <p:cNvGrpSpPr/>
                  <p:nvPr/>
                </p:nvGrpSpPr>
                <p:grpSpPr>
                  <a:xfrm>
                    <a:off x="6990735" y="202523"/>
                    <a:ext cx="10163060" cy="9310187"/>
                    <a:chOff x="6990735" y="202523"/>
                    <a:chExt cx="10163060" cy="9310187"/>
                  </a:xfrm>
                </p:grpSpPr>
                <p:grpSp>
                  <p:nvGrpSpPr>
                    <p:cNvPr id="16" name="Group 15">
                      <a:extLst>
                        <a:ext uri="{FF2B5EF4-FFF2-40B4-BE49-F238E27FC236}">
                          <a16:creationId xmlns:a16="http://schemas.microsoft.com/office/drawing/2014/main" id="{0DAD8123-62E8-B319-0B9D-901677E83A8E}"/>
                        </a:ext>
                      </a:extLst>
                    </p:cNvPr>
                    <p:cNvGrpSpPr/>
                    <p:nvPr/>
                  </p:nvGrpSpPr>
                  <p:grpSpPr>
                    <a:xfrm>
                      <a:off x="6990735" y="202523"/>
                      <a:ext cx="10128377" cy="9310187"/>
                      <a:chOff x="7342961" y="202523"/>
                      <a:chExt cx="9776151" cy="8941477"/>
                    </a:xfrm>
                  </p:grpSpPr>
                  <p:pic>
                    <p:nvPicPr>
                      <p:cNvPr id="18" name="Picture 17">
                        <a:extLst>
                          <a:ext uri="{FF2B5EF4-FFF2-40B4-BE49-F238E27FC236}">
                            <a16:creationId xmlns:a16="http://schemas.microsoft.com/office/drawing/2014/main" id="{D15CD1D6-A41D-1B5E-BA67-9254B749B450}"/>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19" name="Picture 18">
                        <a:extLst>
                          <a:ext uri="{FF2B5EF4-FFF2-40B4-BE49-F238E27FC236}">
                            <a16:creationId xmlns:a16="http://schemas.microsoft.com/office/drawing/2014/main" id="{94ED203C-4F86-F218-2057-5968DCA26E37}"/>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0" name="Picture 19">
                        <a:extLst>
                          <a:ext uri="{FF2B5EF4-FFF2-40B4-BE49-F238E27FC236}">
                            <a16:creationId xmlns:a16="http://schemas.microsoft.com/office/drawing/2014/main" id="{BA571080-BF71-2AF5-C3D0-A72D0F9366B7}"/>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1" name="Rectangle 20">
                        <a:extLst>
                          <a:ext uri="{FF2B5EF4-FFF2-40B4-BE49-F238E27FC236}">
                            <a16:creationId xmlns:a16="http://schemas.microsoft.com/office/drawing/2014/main" id="{2C73837B-7988-0F78-BBA2-273C076785F4}"/>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3">
                      <a:extLst>
                        <a:ext uri="{FF2B5EF4-FFF2-40B4-BE49-F238E27FC236}">
                          <a16:creationId xmlns:a16="http://schemas.microsoft.com/office/drawing/2014/main" id="{6F23C4B5-0573-1838-0924-57403B8A31A3}"/>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5" name="Picture 14">
                    <a:extLst>
                      <a:ext uri="{FF2B5EF4-FFF2-40B4-BE49-F238E27FC236}">
                        <a16:creationId xmlns:a16="http://schemas.microsoft.com/office/drawing/2014/main" id="{74F399B0-C1FC-03D7-4262-696BDC4946EE}"/>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3" name="Rectangle 12">
                  <a:extLst>
                    <a:ext uri="{FF2B5EF4-FFF2-40B4-BE49-F238E27FC236}">
                      <a16:creationId xmlns:a16="http://schemas.microsoft.com/office/drawing/2014/main" id="{58912552-2520-4DBC-6B81-C5C58A837603}"/>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4C27B655-CCD4-1C0D-F756-AE67ECF2D98D}"/>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8" name="Picture 7">
                <a:extLst>
                  <a:ext uri="{FF2B5EF4-FFF2-40B4-BE49-F238E27FC236}">
                    <a16:creationId xmlns:a16="http://schemas.microsoft.com/office/drawing/2014/main" id="{7587775C-D8BF-42C5-EF9B-B233E29649F8}"/>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0" name="Picture 9">
                <a:extLst>
                  <a:ext uri="{FF2B5EF4-FFF2-40B4-BE49-F238E27FC236}">
                    <a16:creationId xmlns:a16="http://schemas.microsoft.com/office/drawing/2014/main" id="{26153E22-21FC-0877-F90F-3DB0E6746D57}"/>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4" name="Text Box 3">
              <a:extLst>
                <a:ext uri="{FF2B5EF4-FFF2-40B4-BE49-F238E27FC236}">
                  <a16:creationId xmlns:a16="http://schemas.microsoft.com/office/drawing/2014/main" id="{F25B015E-A7B5-007E-2D64-FB3CFDFA1272}"/>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46" name="Picture 45">
            <a:extLst>
              <a:ext uri="{FF2B5EF4-FFF2-40B4-BE49-F238E27FC236}">
                <a16:creationId xmlns:a16="http://schemas.microsoft.com/office/drawing/2014/main" id="{CE3D038A-6F1F-A312-138C-EA08107BF4BB}"/>
              </a:ext>
            </a:extLst>
          </p:cNvPr>
          <p:cNvPicPr>
            <a:picLocks noChangeAspect="1"/>
          </p:cNvPicPr>
          <p:nvPr/>
        </p:nvPicPr>
        <p:blipFill>
          <a:blip r:embed="rId10"/>
          <a:stretch>
            <a:fillRect/>
          </a:stretch>
        </p:blipFill>
        <p:spPr>
          <a:xfrm>
            <a:off x="1253093" y="5207080"/>
            <a:ext cx="3530842" cy="2819091"/>
          </a:xfrm>
          <a:prstGeom prst="rect">
            <a:avLst/>
          </a:prstGeom>
          <a:effectLst>
            <a:glow rad="228600">
              <a:schemeClr val="accent3">
                <a:satMod val="175000"/>
                <a:alpha val="40000"/>
              </a:schemeClr>
            </a:glow>
          </a:effectLst>
        </p:spPr>
      </p:pic>
      <p:sp>
        <p:nvSpPr>
          <p:cNvPr id="47" name="Arrow: Right 46">
            <a:extLst>
              <a:ext uri="{FF2B5EF4-FFF2-40B4-BE49-F238E27FC236}">
                <a16:creationId xmlns:a16="http://schemas.microsoft.com/office/drawing/2014/main" id="{DF109F22-1207-D562-B75F-2655F30AFD86}"/>
              </a:ext>
            </a:extLst>
          </p:cNvPr>
          <p:cNvSpPr/>
          <p:nvPr/>
        </p:nvSpPr>
        <p:spPr>
          <a:xfrm>
            <a:off x="512718" y="6398450"/>
            <a:ext cx="1038656" cy="11326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B618E674-E44A-7BBE-8128-3C8CEDC633B9}"/>
              </a:ext>
            </a:extLst>
          </p:cNvPr>
          <p:cNvPicPr>
            <a:picLocks noChangeAspect="1"/>
          </p:cNvPicPr>
          <p:nvPr/>
        </p:nvPicPr>
        <p:blipFill>
          <a:blip r:embed="rId11"/>
          <a:stretch>
            <a:fillRect/>
          </a:stretch>
        </p:blipFill>
        <p:spPr>
          <a:xfrm>
            <a:off x="10417389" y="8706621"/>
            <a:ext cx="922100" cy="266723"/>
          </a:xfrm>
          <a:prstGeom prst="rect">
            <a:avLst/>
          </a:prstGeom>
        </p:spPr>
      </p:pic>
      <p:grpSp>
        <p:nvGrpSpPr>
          <p:cNvPr id="50" name="Group 49">
            <a:extLst>
              <a:ext uri="{FF2B5EF4-FFF2-40B4-BE49-F238E27FC236}">
                <a16:creationId xmlns:a16="http://schemas.microsoft.com/office/drawing/2014/main" id="{4F4EE683-359D-7773-267D-CAFC3FE957A8}"/>
              </a:ext>
            </a:extLst>
          </p:cNvPr>
          <p:cNvGrpSpPr/>
          <p:nvPr/>
        </p:nvGrpSpPr>
        <p:grpSpPr>
          <a:xfrm>
            <a:off x="5117667" y="-1114437"/>
            <a:ext cx="9753904" cy="10570760"/>
            <a:chOff x="5336524" y="-1123169"/>
            <a:chExt cx="9753904" cy="10570760"/>
          </a:xfrm>
        </p:grpSpPr>
        <p:grpSp>
          <p:nvGrpSpPr>
            <p:cNvPr id="12" name="Group 11">
              <a:extLst>
                <a:ext uri="{FF2B5EF4-FFF2-40B4-BE49-F238E27FC236}">
                  <a16:creationId xmlns:a16="http://schemas.microsoft.com/office/drawing/2014/main" id="{371DB324-68E6-365F-DB23-A93E8FEE1FEB}"/>
                </a:ext>
              </a:extLst>
            </p:cNvPr>
            <p:cNvGrpSpPr/>
            <p:nvPr/>
          </p:nvGrpSpPr>
          <p:grpSpPr>
            <a:xfrm>
              <a:off x="5336524" y="-1123169"/>
              <a:ext cx="9753904" cy="10570760"/>
              <a:chOff x="473392" y="192111"/>
              <a:chExt cx="7692104" cy="8596105"/>
            </a:xfrm>
            <a:effectLst>
              <a:glow rad="228600">
                <a:schemeClr val="accent5">
                  <a:satMod val="175000"/>
                  <a:alpha val="40000"/>
                </a:schemeClr>
              </a:glow>
            </a:effectLst>
          </p:grpSpPr>
          <p:pic>
            <p:nvPicPr>
              <p:cNvPr id="7" name="Picture 6">
                <a:extLst>
                  <a:ext uri="{FF2B5EF4-FFF2-40B4-BE49-F238E27FC236}">
                    <a16:creationId xmlns:a16="http://schemas.microsoft.com/office/drawing/2014/main" id="{E1A63188-7CFD-C7C0-C367-B82D6A2929AD}"/>
                  </a:ext>
                </a:extLst>
              </p:cNvPr>
              <p:cNvPicPr>
                <a:picLocks noChangeAspect="1"/>
              </p:cNvPicPr>
              <p:nvPr/>
            </p:nvPicPr>
            <p:blipFill>
              <a:blip r:embed="rId12"/>
              <a:stretch>
                <a:fillRect/>
              </a:stretch>
            </p:blipFill>
            <p:spPr>
              <a:xfrm>
                <a:off x="491491" y="192111"/>
                <a:ext cx="7674005" cy="4206605"/>
              </a:xfrm>
              <a:prstGeom prst="rect">
                <a:avLst/>
              </a:prstGeom>
              <a:ln>
                <a:noFill/>
              </a:ln>
            </p:spPr>
          </p:pic>
          <p:pic>
            <p:nvPicPr>
              <p:cNvPr id="9" name="Picture 8">
                <a:extLst>
                  <a:ext uri="{FF2B5EF4-FFF2-40B4-BE49-F238E27FC236}">
                    <a16:creationId xmlns:a16="http://schemas.microsoft.com/office/drawing/2014/main" id="{8CB1EF36-8B12-01C9-F4F1-C3DD984538E8}"/>
                  </a:ext>
                </a:extLst>
              </p:cNvPr>
              <p:cNvPicPr>
                <a:picLocks noChangeAspect="1"/>
              </p:cNvPicPr>
              <p:nvPr/>
            </p:nvPicPr>
            <p:blipFill>
              <a:blip r:embed="rId13"/>
              <a:stretch>
                <a:fillRect/>
              </a:stretch>
            </p:blipFill>
            <p:spPr>
              <a:xfrm>
                <a:off x="473392" y="4398716"/>
                <a:ext cx="7681626" cy="4389500"/>
              </a:xfrm>
              <a:prstGeom prst="rect">
                <a:avLst/>
              </a:prstGeom>
              <a:ln>
                <a:noFill/>
              </a:ln>
            </p:spPr>
          </p:pic>
        </p:grpSp>
        <p:pic>
          <p:nvPicPr>
            <p:cNvPr id="49" name="Picture 48">
              <a:extLst>
                <a:ext uri="{FF2B5EF4-FFF2-40B4-BE49-F238E27FC236}">
                  <a16:creationId xmlns:a16="http://schemas.microsoft.com/office/drawing/2014/main" id="{B18E0979-EDC6-5960-BB89-4EBA415F08DE}"/>
                </a:ext>
              </a:extLst>
            </p:cNvPr>
            <p:cNvPicPr>
              <a:picLocks noChangeAspect="1"/>
            </p:cNvPicPr>
            <p:nvPr/>
          </p:nvPicPr>
          <p:blipFill>
            <a:blip r:embed="rId14"/>
            <a:stretch>
              <a:fillRect/>
            </a:stretch>
          </p:blipFill>
          <p:spPr>
            <a:xfrm>
              <a:off x="9784312" y="5630350"/>
              <a:ext cx="3513124" cy="3429297"/>
            </a:xfrm>
            <a:prstGeom prst="rect">
              <a:avLst/>
            </a:prstGeom>
          </p:spPr>
        </p:pic>
      </p:grpSp>
    </p:spTree>
    <p:extLst>
      <p:ext uri="{BB962C8B-B14F-4D97-AF65-F5344CB8AC3E}">
        <p14:creationId xmlns:p14="http://schemas.microsoft.com/office/powerpoint/2010/main" val="237405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Effect transition="in" filter="fade">
                                      <p:cBhvr>
                                        <p:cTn id="9" dur="1000"/>
                                        <p:tgtEl>
                                          <p:spTgt spid="4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1000" fill="hold"/>
                                        <p:tgtEl>
                                          <p:spTgt spid="47"/>
                                        </p:tgtEl>
                                        <p:attrNameLst>
                                          <p:attrName>ppt_x</p:attrName>
                                        </p:attrNameLst>
                                      </p:cBhvr>
                                      <p:tavLst>
                                        <p:tav tm="0">
                                          <p:val>
                                            <p:strVal val="0-#ppt_w/2"/>
                                          </p:val>
                                        </p:tav>
                                        <p:tav tm="100000">
                                          <p:val>
                                            <p:strVal val="#ppt_x"/>
                                          </p:val>
                                        </p:tav>
                                      </p:tavLst>
                                    </p:anim>
                                    <p:anim calcmode="lin" valueType="num">
                                      <p:cBhvr additive="base">
                                        <p:cTn id="14" dur="1000" fill="hold"/>
                                        <p:tgtEl>
                                          <p:spTgt spid="47"/>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1000" fill="hold"/>
                                        <p:tgtEl>
                                          <p:spTgt spid="50"/>
                                        </p:tgtEl>
                                        <p:attrNameLst>
                                          <p:attrName>ppt_w</p:attrName>
                                        </p:attrNameLst>
                                      </p:cBhvr>
                                      <p:tavLst>
                                        <p:tav tm="0">
                                          <p:val>
                                            <p:fltVal val="0"/>
                                          </p:val>
                                        </p:tav>
                                        <p:tav tm="100000">
                                          <p:val>
                                            <p:strVal val="#ppt_w"/>
                                          </p:val>
                                        </p:tav>
                                      </p:tavLst>
                                    </p:anim>
                                    <p:anim calcmode="lin" valueType="num">
                                      <p:cBhvr>
                                        <p:cTn id="19" dur="1000" fill="hold"/>
                                        <p:tgtEl>
                                          <p:spTgt spid="50"/>
                                        </p:tgtEl>
                                        <p:attrNameLst>
                                          <p:attrName>ppt_h</p:attrName>
                                        </p:attrNameLst>
                                      </p:cBhvr>
                                      <p:tavLst>
                                        <p:tav tm="0">
                                          <p:val>
                                            <p:fltVal val="0"/>
                                          </p:val>
                                        </p:tav>
                                        <p:tav tm="100000">
                                          <p:val>
                                            <p:strVal val="#ppt_h"/>
                                          </p:val>
                                        </p:tav>
                                      </p:tavLst>
                                    </p:anim>
                                    <p:animEffect transition="in" filter="fade">
                                      <p:cBhvr>
                                        <p:cTn id="20"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A18FD-1F43-8417-D540-F3B75DEBA0C1}"/>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AFB3E1E-6C50-8B66-0593-AFA770A45901}"/>
              </a:ext>
            </a:extLst>
          </p:cNvPr>
          <p:cNvGrpSpPr/>
          <p:nvPr/>
        </p:nvGrpSpPr>
        <p:grpSpPr>
          <a:xfrm>
            <a:off x="1256225" y="-2103831"/>
            <a:ext cx="12084424" cy="11405797"/>
            <a:chOff x="6181800" y="-387016"/>
            <a:chExt cx="10381910" cy="9746364"/>
          </a:xfrm>
        </p:grpSpPr>
        <p:grpSp>
          <p:nvGrpSpPr>
            <p:cNvPr id="3" name="Group 2">
              <a:extLst>
                <a:ext uri="{FF2B5EF4-FFF2-40B4-BE49-F238E27FC236}">
                  <a16:creationId xmlns:a16="http://schemas.microsoft.com/office/drawing/2014/main" id="{E4C1F532-6984-5074-535B-D089F0CB71AD}"/>
                </a:ext>
              </a:extLst>
            </p:cNvPr>
            <p:cNvGrpSpPr/>
            <p:nvPr/>
          </p:nvGrpSpPr>
          <p:grpSpPr>
            <a:xfrm>
              <a:off x="6181800" y="-387016"/>
              <a:ext cx="10381910" cy="9746364"/>
              <a:chOff x="6236593" y="-214471"/>
              <a:chExt cx="10381910" cy="9746364"/>
            </a:xfrm>
          </p:grpSpPr>
          <p:grpSp>
            <p:nvGrpSpPr>
              <p:cNvPr id="5" name="Group 4">
                <a:extLst>
                  <a:ext uri="{FF2B5EF4-FFF2-40B4-BE49-F238E27FC236}">
                    <a16:creationId xmlns:a16="http://schemas.microsoft.com/office/drawing/2014/main" id="{BA7BAE46-E4F6-7D8A-B497-36F39CCBB6AA}"/>
                  </a:ext>
                </a:extLst>
              </p:cNvPr>
              <p:cNvGrpSpPr/>
              <p:nvPr/>
            </p:nvGrpSpPr>
            <p:grpSpPr>
              <a:xfrm>
                <a:off x="6241538" y="221706"/>
                <a:ext cx="10163060" cy="9310187"/>
                <a:chOff x="6990735" y="202523"/>
                <a:chExt cx="10163060" cy="9310187"/>
              </a:xfrm>
            </p:grpSpPr>
            <p:grpSp>
              <p:nvGrpSpPr>
                <p:cNvPr id="10" name="Group 9">
                  <a:extLst>
                    <a:ext uri="{FF2B5EF4-FFF2-40B4-BE49-F238E27FC236}">
                      <a16:creationId xmlns:a16="http://schemas.microsoft.com/office/drawing/2014/main" id="{8CEFB549-F86F-590B-A4F0-FA55B2CCB9E0}"/>
                    </a:ext>
                  </a:extLst>
                </p:cNvPr>
                <p:cNvGrpSpPr/>
                <p:nvPr/>
              </p:nvGrpSpPr>
              <p:grpSpPr>
                <a:xfrm>
                  <a:off x="6990735" y="202523"/>
                  <a:ext cx="10163060" cy="9310187"/>
                  <a:chOff x="6990735" y="202523"/>
                  <a:chExt cx="10163060" cy="9310187"/>
                </a:xfrm>
              </p:grpSpPr>
              <p:grpSp>
                <p:nvGrpSpPr>
                  <p:cNvPr id="12" name="Group 11">
                    <a:extLst>
                      <a:ext uri="{FF2B5EF4-FFF2-40B4-BE49-F238E27FC236}">
                        <a16:creationId xmlns:a16="http://schemas.microsoft.com/office/drawing/2014/main" id="{A35ADED6-DADD-1814-D790-E4F7AF8A0E9F}"/>
                      </a:ext>
                    </a:extLst>
                  </p:cNvPr>
                  <p:cNvGrpSpPr/>
                  <p:nvPr/>
                </p:nvGrpSpPr>
                <p:grpSpPr>
                  <a:xfrm>
                    <a:off x="6990735" y="202523"/>
                    <a:ext cx="10163060" cy="9310187"/>
                    <a:chOff x="6990735" y="202523"/>
                    <a:chExt cx="10163060" cy="9310187"/>
                  </a:xfrm>
                </p:grpSpPr>
                <p:grpSp>
                  <p:nvGrpSpPr>
                    <p:cNvPr id="14" name="Group 13">
                      <a:extLst>
                        <a:ext uri="{FF2B5EF4-FFF2-40B4-BE49-F238E27FC236}">
                          <a16:creationId xmlns:a16="http://schemas.microsoft.com/office/drawing/2014/main" id="{767B90D4-288C-8A70-26A4-274B97772B2B}"/>
                        </a:ext>
                      </a:extLst>
                    </p:cNvPr>
                    <p:cNvGrpSpPr/>
                    <p:nvPr/>
                  </p:nvGrpSpPr>
                  <p:grpSpPr>
                    <a:xfrm>
                      <a:off x="6990735" y="202523"/>
                      <a:ext cx="10128377" cy="9310187"/>
                      <a:chOff x="7342961" y="202523"/>
                      <a:chExt cx="9776151" cy="8941477"/>
                    </a:xfrm>
                  </p:grpSpPr>
                  <p:pic>
                    <p:nvPicPr>
                      <p:cNvPr id="16" name="Picture 15">
                        <a:extLst>
                          <a:ext uri="{FF2B5EF4-FFF2-40B4-BE49-F238E27FC236}">
                            <a16:creationId xmlns:a16="http://schemas.microsoft.com/office/drawing/2014/main" id="{900C563A-D7D4-66C8-DDE1-18888C8108A4}"/>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18" name="Picture 17">
                        <a:extLst>
                          <a:ext uri="{FF2B5EF4-FFF2-40B4-BE49-F238E27FC236}">
                            <a16:creationId xmlns:a16="http://schemas.microsoft.com/office/drawing/2014/main" id="{208F79E2-6A78-760C-7798-37A398B06EF4}"/>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19" name="Picture 18">
                        <a:extLst>
                          <a:ext uri="{FF2B5EF4-FFF2-40B4-BE49-F238E27FC236}">
                            <a16:creationId xmlns:a16="http://schemas.microsoft.com/office/drawing/2014/main" id="{FCDEC509-AF82-C0A2-75D7-99B214EC76C5}"/>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9" name="Rectangle 28">
                        <a:extLst>
                          <a:ext uri="{FF2B5EF4-FFF2-40B4-BE49-F238E27FC236}">
                            <a16:creationId xmlns:a16="http://schemas.microsoft.com/office/drawing/2014/main" id="{8B58C3B3-3D4E-8DBE-AB4E-1F1E940189D6}"/>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3">
                      <a:extLst>
                        <a:ext uri="{FF2B5EF4-FFF2-40B4-BE49-F238E27FC236}">
                          <a16:creationId xmlns:a16="http://schemas.microsoft.com/office/drawing/2014/main" id="{FEFB98D8-D329-5807-666E-4FBC5BE3B641}"/>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3" name="Picture 12">
                    <a:extLst>
                      <a:ext uri="{FF2B5EF4-FFF2-40B4-BE49-F238E27FC236}">
                        <a16:creationId xmlns:a16="http://schemas.microsoft.com/office/drawing/2014/main" id="{405EAC1B-DC4B-C600-11F0-C865B430E25C}"/>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1" name="Rectangle 10">
                  <a:extLst>
                    <a:ext uri="{FF2B5EF4-FFF2-40B4-BE49-F238E27FC236}">
                      <a16:creationId xmlns:a16="http://schemas.microsoft.com/office/drawing/2014/main" id="{DF022EF5-B37E-F28D-BAF4-B917CAA63AC0}"/>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0C607F09-9D15-352D-6BD6-6AC02E167B6B}"/>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7" name="Picture 6">
                <a:extLst>
                  <a:ext uri="{FF2B5EF4-FFF2-40B4-BE49-F238E27FC236}">
                    <a16:creationId xmlns:a16="http://schemas.microsoft.com/office/drawing/2014/main" id="{A06872E8-CC8B-17BA-D753-A34FED541584}"/>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9" name="Picture 8">
                <a:extLst>
                  <a:ext uri="{FF2B5EF4-FFF2-40B4-BE49-F238E27FC236}">
                    <a16:creationId xmlns:a16="http://schemas.microsoft.com/office/drawing/2014/main" id="{2B17F10F-B4D9-7671-366C-CC5C83135772}"/>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4" name="Text Box 3">
              <a:extLst>
                <a:ext uri="{FF2B5EF4-FFF2-40B4-BE49-F238E27FC236}">
                  <a16:creationId xmlns:a16="http://schemas.microsoft.com/office/drawing/2014/main" id="{7CF75D04-A8C4-84BB-1BE9-7B0B0AF74302}"/>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1" name="Picture 30">
            <a:extLst>
              <a:ext uri="{FF2B5EF4-FFF2-40B4-BE49-F238E27FC236}">
                <a16:creationId xmlns:a16="http://schemas.microsoft.com/office/drawing/2014/main" id="{BA69515E-4082-BCD7-423A-804C53B7C62E}"/>
              </a:ext>
            </a:extLst>
          </p:cNvPr>
          <p:cNvPicPr>
            <a:picLocks noChangeAspect="1"/>
          </p:cNvPicPr>
          <p:nvPr/>
        </p:nvPicPr>
        <p:blipFill>
          <a:blip r:embed="rId10"/>
          <a:stretch>
            <a:fillRect/>
          </a:stretch>
        </p:blipFill>
        <p:spPr>
          <a:xfrm>
            <a:off x="1387836" y="5971991"/>
            <a:ext cx="2531685" cy="2021345"/>
          </a:xfrm>
          <a:prstGeom prst="rect">
            <a:avLst/>
          </a:prstGeom>
          <a:effectLst>
            <a:glow rad="228600">
              <a:schemeClr val="accent3">
                <a:satMod val="175000"/>
                <a:alpha val="40000"/>
              </a:schemeClr>
            </a:glow>
          </a:effectLst>
        </p:spPr>
      </p:pic>
      <p:sp>
        <p:nvSpPr>
          <p:cNvPr id="32" name="Arrow: Right 31">
            <a:extLst>
              <a:ext uri="{FF2B5EF4-FFF2-40B4-BE49-F238E27FC236}">
                <a16:creationId xmlns:a16="http://schemas.microsoft.com/office/drawing/2014/main" id="{B4C59FBC-9547-95CF-B3DA-AF6130DEC9CA}"/>
              </a:ext>
            </a:extLst>
          </p:cNvPr>
          <p:cNvSpPr/>
          <p:nvPr/>
        </p:nvSpPr>
        <p:spPr>
          <a:xfrm>
            <a:off x="512718" y="7135050"/>
            <a:ext cx="1038656" cy="11326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A0A43FC-1364-58DF-6C11-B9088DCE320D}"/>
              </a:ext>
            </a:extLst>
          </p:cNvPr>
          <p:cNvPicPr>
            <a:picLocks noChangeAspect="1"/>
          </p:cNvPicPr>
          <p:nvPr/>
        </p:nvPicPr>
        <p:blipFill>
          <a:blip r:embed="rId11"/>
          <a:stretch>
            <a:fillRect/>
          </a:stretch>
        </p:blipFill>
        <p:spPr>
          <a:xfrm>
            <a:off x="10417389" y="8706621"/>
            <a:ext cx="922100" cy="266723"/>
          </a:xfrm>
          <a:prstGeom prst="rect">
            <a:avLst/>
          </a:prstGeom>
        </p:spPr>
      </p:pic>
      <p:grpSp>
        <p:nvGrpSpPr>
          <p:cNvPr id="37" name="Group 36">
            <a:extLst>
              <a:ext uri="{FF2B5EF4-FFF2-40B4-BE49-F238E27FC236}">
                <a16:creationId xmlns:a16="http://schemas.microsoft.com/office/drawing/2014/main" id="{B4FF03D8-5BD9-BBF3-AB66-2BF321DE9364}"/>
              </a:ext>
            </a:extLst>
          </p:cNvPr>
          <p:cNvGrpSpPr/>
          <p:nvPr/>
        </p:nvGrpSpPr>
        <p:grpSpPr>
          <a:xfrm>
            <a:off x="4288968" y="141547"/>
            <a:ext cx="10416988" cy="9197788"/>
            <a:chOff x="5059117" y="688057"/>
            <a:chExt cx="10852844" cy="11654918"/>
          </a:xfrm>
          <a:effectLst>
            <a:glow rad="228600">
              <a:schemeClr val="accent3">
                <a:satMod val="175000"/>
                <a:alpha val="40000"/>
              </a:schemeClr>
            </a:glow>
          </a:effectLst>
        </p:grpSpPr>
        <p:pic>
          <p:nvPicPr>
            <p:cNvPr id="34" name="Picture 33">
              <a:extLst>
                <a:ext uri="{FF2B5EF4-FFF2-40B4-BE49-F238E27FC236}">
                  <a16:creationId xmlns:a16="http://schemas.microsoft.com/office/drawing/2014/main" id="{90BB0B6A-3E92-5DCE-940D-F6C91AFD0693}"/>
                </a:ext>
              </a:extLst>
            </p:cNvPr>
            <p:cNvPicPr>
              <a:picLocks noChangeAspect="1"/>
            </p:cNvPicPr>
            <p:nvPr/>
          </p:nvPicPr>
          <p:blipFill>
            <a:blip r:embed="rId12"/>
            <a:stretch>
              <a:fillRect/>
            </a:stretch>
          </p:blipFill>
          <p:spPr>
            <a:xfrm>
              <a:off x="5083003" y="688057"/>
              <a:ext cx="10828958" cy="3551228"/>
            </a:xfrm>
            <a:prstGeom prst="rect">
              <a:avLst/>
            </a:prstGeom>
          </p:spPr>
        </p:pic>
        <p:pic>
          <p:nvPicPr>
            <p:cNvPr id="36" name="Picture 35">
              <a:extLst>
                <a:ext uri="{FF2B5EF4-FFF2-40B4-BE49-F238E27FC236}">
                  <a16:creationId xmlns:a16="http://schemas.microsoft.com/office/drawing/2014/main" id="{536E5000-D42A-75FB-E8F8-B9ABE140C2A8}"/>
                </a:ext>
              </a:extLst>
            </p:cNvPr>
            <p:cNvPicPr>
              <a:picLocks noChangeAspect="1"/>
            </p:cNvPicPr>
            <p:nvPr/>
          </p:nvPicPr>
          <p:blipFill>
            <a:blip r:embed="rId13"/>
            <a:stretch>
              <a:fillRect/>
            </a:stretch>
          </p:blipFill>
          <p:spPr>
            <a:xfrm>
              <a:off x="5059117" y="2783620"/>
              <a:ext cx="10828958" cy="9559355"/>
            </a:xfrm>
            <a:prstGeom prst="rect">
              <a:avLst/>
            </a:prstGeom>
          </p:spPr>
        </p:pic>
      </p:grpSp>
    </p:spTree>
    <p:extLst>
      <p:ext uri="{BB962C8B-B14F-4D97-AF65-F5344CB8AC3E}">
        <p14:creationId xmlns:p14="http://schemas.microsoft.com/office/powerpoint/2010/main" val="97050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Effect transition="in" filter="fade">
                                      <p:cBhvr>
                                        <p:cTn id="9" dur="1000"/>
                                        <p:tgtEl>
                                          <p:spTgt spid="31"/>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1000" fill="hold"/>
                                        <p:tgtEl>
                                          <p:spTgt spid="32"/>
                                        </p:tgtEl>
                                        <p:attrNameLst>
                                          <p:attrName>ppt_x</p:attrName>
                                        </p:attrNameLst>
                                      </p:cBhvr>
                                      <p:tavLst>
                                        <p:tav tm="0">
                                          <p:val>
                                            <p:strVal val="0-#ppt_w/2"/>
                                          </p:val>
                                        </p:tav>
                                        <p:tav tm="100000">
                                          <p:val>
                                            <p:strVal val="#ppt_x"/>
                                          </p:val>
                                        </p:tav>
                                      </p:tavLst>
                                    </p:anim>
                                    <p:anim calcmode="lin" valueType="num">
                                      <p:cBhvr additive="base">
                                        <p:cTn id="14" dur="1000" fill="hold"/>
                                        <p:tgtEl>
                                          <p:spTgt spid="32"/>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1000" fill="hold"/>
                                        <p:tgtEl>
                                          <p:spTgt spid="37"/>
                                        </p:tgtEl>
                                        <p:attrNameLst>
                                          <p:attrName>ppt_w</p:attrName>
                                        </p:attrNameLst>
                                      </p:cBhvr>
                                      <p:tavLst>
                                        <p:tav tm="0">
                                          <p:val>
                                            <p:fltVal val="0"/>
                                          </p:val>
                                        </p:tav>
                                        <p:tav tm="100000">
                                          <p:val>
                                            <p:strVal val="#ppt_w"/>
                                          </p:val>
                                        </p:tav>
                                      </p:tavLst>
                                    </p:anim>
                                    <p:anim calcmode="lin" valueType="num">
                                      <p:cBhvr>
                                        <p:cTn id="19" dur="1000" fill="hold"/>
                                        <p:tgtEl>
                                          <p:spTgt spid="37"/>
                                        </p:tgtEl>
                                        <p:attrNameLst>
                                          <p:attrName>ppt_h</p:attrName>
                                        </p:attrNameLst>
                                      </p:cBhvr>
                                      <p:tavLst>
                                        <p:tav tm="0">
                                          <p:val>
                                            <p:fltVal val="0"/>
                                          </p:val>
                                        </p:tav>
                                        <p:tav tm="100000">
                                          <p:val>
                                            <p:strVal val="#ppt_h"/>
                                          </p:val>
                                        </p:tav>
                                      </p:tavLst>
                                    </p:anim>
                                    <p:animEffect transition="in" filter="fade">
                                      <p:cBhvr>
                                        <p:cTn id="2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9FBF66-54FF-FF33-B67F-77BEB0EE9A95}"/>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DC64DA7-4BB9-6E76-E7EA-BCB83CAC6DBA}"/>
              </a:ext>
            </a:extLst>
          </p:cNvPr>
          <p:cNvGrpSpPr/>
          <p:nvPr/>
        </p:nvGrpSpPr>
        <p:grpSpPr>
          <a:xfrm>
            <a:off x="1256225" y="-2103831"/>
            <a:ext cx="12084424" cy="11405797"/>
            <a:chOff x="6181800" y="-387016"/>
            <a:chExt cx="10381910" cy="9746364"/>
          </a:xfrm>
        </p:grpSpPr>
        <p:grpSp>
          <p:nvGrpSpPr>
            <p:cNvPr id="3" name="Group 2">
              <a:extLst>
                <a:ext uri="{FF2B5EF4-FFF2-40B4-BE49-F238E27FC236}">
                  <a16:creationId xmlns:a16="http://schemas.microsoft.com/office/drawing/2014/main" id="{31034249-4FE0-7679-D116-211940FC2A09}"/>
                </a:ext>
              </a:extLst>
            </p:cNvPr>
            <p:cNvGrpSpPr/>
            <p:nvPr/>
          </p:nvGrpSpPr>
          <p:grpSpPr>
            <a:xfrm>
              <a:off x="6181800" y="-387016"/>
              <a:ext cx="10381910" cy="9746364"/>
              <a:chOff x="6236593" y="-214471"/>
              <a:chExt cx="10381910" cy="9746364"/>
            </a:xfrm>
          </p:grpSpPr>
          <p:grpSp>
            <p:nvGrpSpPr>
              <p:cNvPr id="5" name="Group 4">
                <a:extLst>
                  <a:ext uri="{FF2B5EF4-FFF2-40B4-BE49-F238E27FC236}">
                    <a16:creationId xmlns:a16="http://schemas.microsoft.com/office/drawing/2014/main" id="{8EAA26C3-FB48-F4F1-C9EE-A765EE25079B}"/>
                  </a:ext>
                </a:extLst>
              </p:cNvPr>
              <p:cNvGrpSpPr/>
              <p:nvPr/>
            </p:nvGrpSpPr>
            <p:grpSpPr>
              <a:xfrm>
                <a:off x="6241538" y="221706"/>
                <a:ext cx="10163060" cy="9310187"/>
                <a:chOff x="6990735" y="202523"/>
                <a:chExt cx="10163060" cy="9310187"/>
              </a:xfrm>
            </p:grpSpPr>
            <p:grpSp>
              <p:nvGrpSpPr>
                <p:cNvPr id="17" name="Group 16">
                  <a:extLst>
                    <a:ext uri="{FF2B5EF4-FFF2-40B4-BE49-F238E27FC236}">
                      <a16:creationId xmlns:a16="http://schemas.microsoft.com/office/drawing/2014/main" id="{21964D74-5D92-22E1-F304-D39A05F7B72B}"/>
                    </a:ext>
                  </a:extLst>
                </p:cNvPr>
                <p:cNvGrpSpPr/>
                <p:nvPr/>
              </p:nvGrpSpPr>
              <p:grpSpPr>
                <a:xfrm>
                  <a:off x="6990735" y="202523"/>
                  <a:ext cx="10163060" cy="9310187"/>
                  <a:chOff x="6990735" y="202523"/>
                  <a:chExt cx="10163060" cy="9310187"/>
                </a:xfrm>
              </p:grpSpPr>
              <p:grpSp>
                <p:nvGrpSpPr>
                  <p:cNvPr id="19" name="Group 18">
                    <a:extLst>
                      <a:ext uri="{FF2B5EF4-FFF2-40B4-BE49-F238E27FC236}">
                        <a16:creationId xmlns:a16="http://schemas.microsoft.com/office/drawing/2014/main" id="{A58F2274-7001-0F95-0646-4C8D102102C6}"/>
                      </a:ext>
                    </a:extLst>
                  </p:cNvPr>
                  <p:cNvGrpSpPr/>
                  <p:nvPr/>
                </p:nvGrpSpPr>
                <p:grpSpPr>
                  <a:xfrm>
                    <a:off x="6990735" y="202523"/>
                    <a:ext cx="10163060" cy="9310187"/>
                    <a:chOff x="6990735" y="202523"/>
                    <a:chExt cx="10163060" cy="9310187"/>
                  </a:xfrm>
                </p:grpSpPr>
                <p:grpSp>
                  <p:nvGrpSpPr>
                    <p:cNvPr id="21" name="Group 20">
                      <a:extLst>
                        <a:ext uri="{FF2B5EF4-FFF2-40B4-BE49-F238E27FC236}">
                          <a16:creationId xmlns:a16="http://schemas.microsoft.com/office/drawing/2014/main" id="{B2E97A63-B000-725B-C2BC-8712F5CEFCCD}"/>
                        </a:ext>
                      </a:extLst>
                    </p:cNvPr>
                    <p:cNvGrpSpPr/>
                    <p:nvPr/>
                  </p:nvGrpSpPr>
                  <p:grpSpPr>
                    <a:xfrm>
                      <a:off x="6990735" y="202523"/>
                      <a:ext cx="10128377" cy="9310187"/>
                      <a:chOff x="7342961" y="202523"/>
                      <a:chExt cx="9776151" cy="8941477"/>
                    </a:xfrm>
                  </p:grpSpPr>
                  <p:pic>
                    <p:nvPicPr>
                      <p:cNvPr id="23" name="Picture 22">
                        <a:extLst>
                          <a:ext uri="{FF2B5EF4-FFF2-40B4-BE49-F238E27FC236}">
                            <a16:creationId xmlns:a16="http://schemas.microsoft.com/office/drawing/2014/main" id="{A448AFD2-B8D8-4E5C-7589-B93563DB8171}"/>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4" name="Picture 23">
                        <a:extLst>
                          <a:ext uri="{FF2B5EF4-FFF2-40B4-BE49-F238E27FC236}">
                            <a16:creationId xmlns:a16="http://schemas.microsoft.com/office/drawing/2014/main" id="{79609CA7-D2D5-11C9-F350-9037EBBA733F}"/>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5" name="Picture 24">
                        <a:extLst>
                          <a:ext uri="{FF2B5EF4-FFF2-40B4-BE49-F238E27FC236}">
                            <a16:creationId xmlns:a16="http://schemas.microsoft.com/office/drawing/2014/main" id="{B4C298B4-2F4C-8A65-64B9-7CBAB24FE814}"/>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6" name="Rectangle 25">
                        <a:extLst>
                          <a:ext uri="{FF2B5EF4-FFF2-40B4-BE49-F238E27FC236}">
                            <a16:creationId xmlns:a16="http://schemas.microsoft.com/office/drawing/2014/main" id="{1DE419DD-E41A-779F-1DAA-859AEDDC3E1C}"/>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3">
                      <a:extLst>
                        <a:ext uri="{FF2B5EF4-FFF2-40B4-BE49-F238E27FC236}">
                          <a16:creationId xmlns:a16="http://schemas.microsoft.com/office/drawing/2014/main" id="{754D9160-847E-8908-0B80-72199C11FF7C}"/>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0" name="Picture 19">
                    <a:extLst>
                      <a:ext uri="{FF2B5EF4-FFF2-40B4-BE49-F238E27FC236}">
                        <a16:creationId xmlns:a16="http://schemas.microsoft.com/office/drawing/2014/main" id="{DC5CEB98-6A0D-AE99-CAD6-590995637DB4}"/>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8" name="Rectangle 17">
                  <a:extLst>
                    <a:ext uri="{FF2B5EF4-FFF2-40B4-BE49-F238E27FC236}">
                      <a16:creationId xmlns:a16="http://schemas.microsoft.com/office/drawing/2014/main" id="{841B0585-8C47-6EB6-33D5-BDCC6A968995}"/>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E2BDCA7E-6C12-C93C-8749-8344F2161266}"/>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8" name="Picture 7">
                <a:extLst>
                  <a:ext uri="{FF2B5EF4-FFF2-40B4-BE49-F238E27FC236}">
                    <a16:creationId xmlns:a16="http://schemas.microsoft.com/office/drawing/2014/main" id="{122E247E-32CF-E4E0-CEB8-01226C028770}"/>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6" name="Picture 15">
                <a:extLst>
                  <a:ext uri="{FF2B5EF4-FFF2-40B4-BE49-F238E27FC236}">
                    <a16:creationId xmlns:a16="http://schemas.microsoft.com/office/drawing/2014/main" id="{E58B1431-CE8D-A234-F1DE-71FDBEA746B9}"/>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4" name="Text Box 3">
              <a:extLst>
                <a:ext uri="{FF2B5EF4-FFF2-40B4-BE49-F238E27FC236}">
                  <a16:creationId xmlns:a16="http://schemas.microsoft.com/office/drawing/2014/main" id="{F566A666-8C91-7722-5AAB-583C69866D22}"/>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3" name="Picture 32">
            <a:extLst>
              <a:ext uri="{FF2B5EF4-FFF2-40B4-BE49-F238E27FC236}">
                <a16:creationId xmlns:a16="http://schemas.microsoft.com/office/drawing/2014/main" id="{B34056FA-0DB7-8331-3C1F-90F2B0F85B8C}"/>
              </a:ext>
            </a:extLst>
          </p:cNvPr>
          <p:cNvPicPr>
            <a:picLocks noChangeAspect="1"/>
          </p:cNvPicPr>
          <p:nvPr/>
        </p:nvPicPr>
        <p:blipFill>
          <a:blip r:embed="rId10"/>
          <a:stretch>
            <a:fillRect/>
          </a:stretch>
        </p:blipFill>
        <p:spPr>
          <a:xfrm>
            <a:off x="1221143" y="5786699"/>
            <a:ext cx="2708515" cy="2895309"/>
          </a:xfrm>
          <a:prstGeom prst="rect">
            <a:avLst/>
          </a:prstGeom>
          <a:effectLst>
            <a:glow rad="228600">
              <a:schemeClr val="accent3">
                <a:satMod val="175000"/>
                <a:alpha val="40000"/>
              </a:schemeClr>
            </a:glow>
          </a:effectLst>
        </p:spPr>
      </p:pic>
      <p:pic>
        <p:nvPicPr>
          <p:cNvPr id="27" name="Picture 26">
            <a:extLst>
              <a:ext uri="{FF2B5EF4-FFF2-40B4-BE49-F238E27FC236}">
                <a16:creationId xmlns:a16="http://schemas.microsoft.com/office/drawing/2014/main" id="{76F5DFED-7502-5F07-41EF-3B5AFB5FC3A3}"/>
              </a:ext>
            </a:extLst>
          </p:cNvPr>
          <p:cNvPicPr>
            <a:picLocks noChangeAspect="1"/>
          </p:cNvPicPr>
          <p:nvPr/>
        </p:nvPicPr>
        <p:blipFill>
          <a:blip r:embed="rId11"/>
          <a:stretch>
            <a:fillRect/>
          </a:stretch>
        </p:blipFill>
        <p:spPr>
          <a:xfrm>
            <a:off x="10417389" y="8706621"/>
            <a:ext cx="922100" cy="266723"/>
          </a:xfrm>
          <a:prstGeom prst="rect">
            <a:avLst/>
          </a:prstGeom>
        </p:spPr>
      </p:pic>
      <p:sp>
        <p:nvSpPr>
          <p:cNvPr id="34" name="Arrow: Right 33">
            <a:extLst>
              <a:ext uri="{FF2B5EF4-FFF2-40B4-BE49-F238E27FC236}">
                <a16:creationId xmlns:a16="http://schemas.microsoft.com/office/drawing/2014/main" id="{88036576-EED7-16CF-4A4F-AD46A69009A9}"/>
              </a:ext>
            </a:extLst>
          </p:cNvPr>
          <p:cNvSpPr/>
          <p:nvPr/>
        </p:nvSpPr>
        <p:spPr>
          <a:xfrm>
            <a:off x="561007" y="6101065"/>
            <a:ext cx="1038656" cy="11326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BB93A22A-4250-5C7B-CC7B-22094358AE86}"/>
              </a:ext>
            </a:extLst>
          </p:cNvPr>
          <p:cNvPicPr>
            <a:picLocks noChangeAspect="1"/>
          </p:cNvPicPr>
          <p:nvPr/>
        </p:nvPicPr>
        <p:blipFill>
          <a:blip r:embed="rId12"/>
          <a:stretch>
            <a:fillRect/>
          </a:stretch>
        </p:blipFill>
        <p:spPr>
          <a:xfrm>
            <a:off x="4430768" y="879714"/>
            <a:ext cx="11986561" cy="8079148"/>
          </a:xfrm>
          <a:prstGeom prst="rect">
            <a:avLst/>
          </a:prstGeom>
          <a:effectLst>
            <a:glow rad="228600">
              <a:schemeClr val="accent3">
                <a:satMod val="175000"/>
                <a:alpha val="40000"/>
              </a:schemeClr>
            </a:glow>
          </a:effectLst>
        </p:spPr>
      </p:pic>
      <p:grpSp>
        <p:nvGrpSpPr>
          <p:cNvPr id="42" name="Group 41">
            <a:extLst>
              <a:ext uri="{FF2B5EF4-FFF2-40B4-BE49-F238E27FC236}">
                <a16:creationId xmlns:a16="http://schemas.microsoft.com/office/drawing/2014/main" id="{B63CDD70-3FA6-AC96-E1FD-F2CD2D9D940E}"/>
              </a:ext>
            </a:extLst>
          </p:cNvPr>
          <p:cNvGrpSpPr/>
          <p:nvPr/>
        </p:nvGrpSpPr>
        <p:grpSpPr>
          <a:xfrm>
            <a:off x="9332874" y="794738"/>
            <a:ext cx="6365585" cy="7354083"/>
            <a:chOff x="9332874" y="794738"/>
            <a:chExt cx="6365585" cy="7354083"/>
          </a:xfrm>
          <a:effectLst>
            <a:glow rad="101600">
              <a:srgbClr val="FFC000">
                <a:alpha val="60000"/>
              </a:srgbClr>
            </a:glow>
          </a:effectLst>
        </p:grpSpPr>
        <p:pic>
          <p:nvPicPr>
            <p:cNvPr id="38" name="Picture 37">
              <a:extLst>
                <a:ext uri="{FF2B5EF4-FFF2-40B4-BE49-F238E27FC236}">
                  <a16:creationId xmlns:a16="http://schemas.microsoft.com/office/drawing/2014/main" id="{2926455E-6633-5029-2BB9-596745E3C211}"/>
                </a:ext>
              </a:extLst>
            </p:cNvPr>
            <p:cNvPicPr>
              <a:picLocks noChangeAspect="1"/>
            </p:cNvPicPr>
            <p:nvPr/>
          </p:nvPicPr>
          <p:blipFill>
            <a:blip r:embed="rId13"/>
            <a:stretch>
              <a:fillRect/>
            </a:stretch>
          </p:blipFill>
          <p:spPr>
            <a:xfrm>
              <a:off x="9332874" y="794738"/>
              <a:ext cx="6365585" cy="7354083"/>
            </a:xfrm>
            <a:prstGeom prst="rect">
              <a:avLst/>
            </a:prstGeom>
          </p:spPr>
        </p:pic>
        <p:sp>
          <p:nvSpPr>
            <p:cNvPr id="39" name="TextBox 38">
              <a:extLst>
                <a:ext uri="{FF2B5EF4-FFF2-40B4-BE49-F238E27FC236}">
                  <a16:creationId xmlns:a16="http://schemas.microsoft.com/office/drawing/2014/main" id="{4BB1E5D8-E299-46CC-14B1-8F15CB23B335}"/>
                </a:ext>
              </a:extLst>
            </p:cNvPr>
            <p:cNvSpPr txBox="1"/>
            <p:nvPr/>
          </p:nvSpPr>
          <p:spPr>
            <a:xfrm>
              <a:off x="10891178" y="2160314"/>
              <a:ext cx="2103120" cy="307777"/>
            </a:xfrm>
            <a:prstGeom prst="rect">
              <a:avLst/>
            </a:prstGeom>
            <a:solidFill>
              <a:srgbClr val="FFFFFF"/>
            </a:solidFill>
            <a:ln>
              <a:solidFill>
                <a:srgbClr val="FFFFFF"/>
              </a:solidFill>
            </a:ln>
          </p:spPr>
          <p:txBody>
            <a:bodyPr wrap="square" rtlCol="0">
              <a:spAutoFit/>
            </a:bodyPr>
            <a:lstStyle/>
            <a:p>
              <a:pPr algn="l"/>
              <a:r>
                <a:rPr lang="en-US" sz="1400" dirty="0"/>
                <a:t>Samuel Sample</a:t>
              </a:r>
            </a:p>
          </p:txBody>
        </p:sp>
        <p:sp>
          <p:nvSpPr>
            <p:cNvPr id="40" name="TextBox 39">
              <a:extLst>
                <a:ext uri="{FF2B5EF4-FFF2-40B4-BE49-F238E27FC236}">
                  <a16:creationId xmlns:a16="http://schemas.microsoft.com/office/drawing/2014/main" id="{B3E9BC5B-BE3B-DA5C-AE79-3B1663033698}"/>
                </a:ext>
              </a:extLst>
            </p:cNvPr>
            <p:cNvSpPr txBox="1"/>
            <p:nvPr/>
          </p:nvSpPr>
          <p:spPr>
            <a:xfrm>
              <a:off x="10891178" y="4967175"/>
              <a:ext cx="2103120" cy="307777"/>
            </a:xfrm>
            <a:prstGeom prst="rect">
              <a:avLst/>
            </a:prstGeom>
            <a:solidFill>
              <a:srgbClr val="FFFFFF"/>
            </a:solidFill>
            <a:ln>
              <a:solidFill>
                <a:srgbClr val="FFFFFF"/>
              </a:solidFill>
            </a:ln>
          </p:spPr>
          <p:txBody>
            <a:bodyPr wrap="square" rtlCol="0">
              <a:spAutoFit/>
            </a:bodyPr>
            <a:lstStyle/>
            <a:p>
              <a:pPr algn="l"/>
              <a:r>
                <a:rPr lang="en-US" sz="1400" dirty="0"/>
                <a:t>Samuel Sample</a:t>
              </a:r>
            </a:p>
          </p:txBody>
        </p:sp>
        <p:sp>
          <p:nvSpPr>
            <p:cNvPr id="41" name="TextBox 40">
              <a:extLst>
                <a:ext uri="{FF2B5EF4-FFF2-40B4-BE49-F238E27FC236}">
                  <a16:creationId xmlns:a16="http://schemas.microsoft.com/office/drawing/2014/main" id="{DE8D6ED7-8F0A-7539-3743-6B96C4432D74}"/>
                </a:ext>
              </a:extLst>
            </p:cNvPr>
            <p:cNvSpPr txBox="1"/>
            <p:nvPr/>
          </p:nvSpPr>
          <p:spPr>
            <a:xfrm>
              <a:off x="10891178" y="7759744"/>
              <a:ext cx="2103120" cy="307777"/>
            </a:xfrm>
            <a:prstGeom prst="rect">
              <a:avLst/>
            </a:prstGeom>
            <a:solidFill>
              <a:srgbClr val="FFFFFF"/>
            </a:solidFill>
            <a:ln>
              <a:solidFill>
                <a:srgbClr val="FFFFFF"/>
              </a:solidFill>
            </a:ln>
          </p:spPr>
          <p:txBody>
            <a:bodyPr wrap="square" rtlCol="0">
              <a:spAutoFit/>
            </a:bodyPr>
            <a:lstStyle/>
            <a:p>
              <a:pPr algn="l"/>
              <a:r>
                <a:rPr lang="en-US" sz="1400" dirty="0"/>
                <a:t>Samuel Sample</a:t>
              </a:r>
            </a:p>
          </p:txBody>
        </p:sp>
      </p:grpSp>
      <p:cxnSp>
        <p:nvCxnSpPr>
          <p:cNvPr id="44" name="Straight Arrow Connector 43">
            <a:extLst>
              <a:ext uri="{FF2B5EF4-FFF2-40B4-BE49-F238E27FC236}">
                <a16:creationId xmlns:a16="http://schemas.microsoft.com/office/drawing/2014/main" id="{AA6015FF-75C9-1CE0-F37E-C62672B00B9D}"/>
              </a:ext>
            </a:extLst>
          </p:cNvPr>
          <p:cNvCxnSpPr/>
          <p:nvPr/>
        </p:nvCxnSpPr>
        <p:spPr>
          <a:xfrm flipV="1">
            <a:off x="7482840" y="1249964"/>
            <a:ext cx="2133600" cy="29838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10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1000" fill="hold"/>
                                        <p:tgtEl>
                                          <p:spTgt spid="34"/>
                                        </p:tgtEl>
                                        <p:attrNameLst>
                                          <p:attrName>ppt_x</p:attrName>
                                        </p:attrNameLst>
                                      </p:cBhvr>
                                      <p:tavLst>
                                        <p:tav tm="0">
                                          <p:val>
                                            <p:strVal val="0-#ppt_w/2"/>
                                          </p:val>
                                        </p:tav>
                                        <p:tav tm="100000">
                                          <p:val>
                                            <p:strVal val="#ppt_x"/>
                                          </p:val>
                                        </p:tav>
                                      </p:tavLst>
                                    </p:anim>
                                    <p:anim calcmode="lin" valueType="num">
                                      <p:cBhvr additive="base">
                                        <p:cTn id="14" dur="1000" fill="hold"/>
                                        <p:tgtEl>
                                          <p:spTgt spid="34"/>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1000" fill="hold"/>
                                        <p:tgtEl>
                                          <p:spTgt spid="36"/>
                                        </p:tgtEl>
                                        <p:attrNameLst>
                                          <p:attrName>ppt_w</p:attrName>
                                        </p:attrNameLst>
                                      </p:cBhvr>
                                      <p:tavLst>
                                        <p:tav tm="0">
                                          <p:val>
                                            <p:fltVal val="0"/>
                                          </p:val>
                                        </p:tav>
                                        <p:tav tm="100000">
                                          <p:val>
                                            <p:strVal val="#ppt_w"/>
                                          </p:val>
                                        </p:tav>
                                      </p:tavLst>
                                    </p:anim>
                                    <p:anim calcmode="lin" valueType="num">
                                      <p:cBhvr>
                                        <p:cTn id="19" dur="1000" fill="hold"/>
                                        <p:tgtEl>
                                          <p:spTgt spid="36"/>
                                        </p:tgtEl>
                                        <p:attrNameLst>
                                          <p:attrName>ppt_h</p:attrName>
                                        </p:attrNameLst>
                                      </p:cBhvr>
                                      <p:tavLst>
                                        <p:tav tm="0">
                                          <p:val>
                                            <p:fltVal val="0"/>
                                          </p:val>
                                        </p:tav>
                                        <p:tav tm="100000">
                                          <p:val>
                                            <p:strVal val="#ppt_h"/>
                                          </p:val>
                                        </p:tav>
                                      </p:tavLst>
                                    </p:anim>
                                    <p:animEffect transition="in" filter="fade">
                                      <p:cBhvr>
                                        <p:cTn id="20" dur="1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1000" fill="hold"/>
                                        <p:tgtEl>
                                          <p:spTgt spid="42"/>
                                        </p:tgtEl>
                                        <p:attrNameLst>
                                          <p:attrName>ppt_w</p:attrName>
                                        </p:attrNameLst>
                                      </p:cBhvr>
                                      <p:tavLst>
                                        <p:tav tm="0">
                                          <p:val>
                                            <p:fltVal val="0"/>
                                          </p:val>
                                        </p:tav>
                                        <p:tav tm="100000">
                                          <p:val>
                                            <p:strVal val="#ppt_w"/>
                                          </p:val>
                                        </p:tav>
                                      </p:tavLst>
                                    </p:anim>
                                    <p:anim calcmode="lin" valueType="num">
                                      <p:cBhvr>
                                        <p:cTn id="26" dur="1000" fill="hold"/>
                                        <p:tgtEl>
                                          <p:spTgt spid="42"/>
                                        </p:tgtEl>
                                        <p:attrNameLst>
                                          <p:attrName>ppt_h</p:attrName>
                                        </p:attrNameLst>
                                      </p:cBhvr>
                                      <p:tavLst>
                                        <p:tav tm="0">
                                          <p:val>
                                            <p:fltVal val="0"/>
                                          </p:val>
                                        </p:tav>
                                        <p:tav tm="100000">
                                          <p:val>
                                            <p:strVal val="#ppt_h"/>
                                          </p:val>
                                        </p:tav>
                                      </p:tavLst>
                                    </p:anim>
                                    <p:animEffect transition="in" filter="fade">
                                      <p:cBhvr>
                                        <p:cTn id="27" dur="1000"/>
                                        <p:tgtEl>
                                          <p:spTgt spid="42"/>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1000" fill="hold"/>
                                        <p:tgtEl>
                                          <p:spTgt spid="44"/>
                                        </p:tgtEl>
                                        <p:attrNameLst>
                                          <p:attrName>ppt_w</p:attrName>
                                        </p:attrNameLst>
                                      </p:cBhvr>
                                      <p:tavLst>
                                        <p:tav tm="0">
                                          <p:val>
                                            <p:fltVal val="0"/>
                                          </p:val>
                                        </p:tav>
                                        <p:tav tm="100000">
                                          <p:val>
                                            <p:strVal val="#ppt_w"/>
                                          </p:val>
                                        </p:tav>
                                      </p:tavLst>
                                    </p:anim>
                                    <p:anim calcmode="lin" valueType="num">
                                      <p:cBhvr>
                                        <p:cTn id="32" dur="1000" fill="hold"/>
                                        <p:tgtEl>
                                          <p:spTgt spid="44"/>
                                        </p:tgtEl>
                                        <p:attrNameLst>
                                          <p:attrName>ppt_h</p:attrName>
                                        </p:attrNameLst>
                                      </p:cBhvr>
                                      <p:tavLst>
                                        <p:tav tm="0">
                                          <p:val>
                                            <p:fltVal val="0"/>
                                          </p:val>
                                        </p:tav>
                                        <p:tav tm="100000">
                                          <p:val>
                                            <p:strVal val="#ppt_h"/>
                                          </p:val>
                                        </p:tav>
                                      </p:tavLst>
                                    </p:anim>
                                    <p:animEffect transition="in" filter="fade">
                                      <p:cBhvr>
                                        <p:cTn id="3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030AB4-6F21-6722-2193-F89C2FE92241}"/>
              </a:ext>
            </a:extLst>
          </p:cNvPr>
          <p:cNvSpPr/>
          <p:nvPr/>
        </p:nvSpPr>
        <p:spPr>
          <a:xfrm>
            <a:off x="-116114" y="203203"/>
            <a:ext cx="6530166"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1235914" y="571523"/>
            <a:ext cx="13823436" cy="13265183"/>
          </a:xfrm>
          <a:prstGeom prst="rect">
            <a:avLst/>
          </a:prstGeom>
          <a:ln w="28575">
            <a:solidFill>
              <a:schemeClr val="tx1"/>
            </a:solidFill>
          </a:ln>
        </p:spPr>
      </p:pic>
      <p:sp>
        <p:nvSpPr>
          <p:cNvPr id="5" name="TextBox 4">
            <a:extLst>
              <a:ext uri="{FF2B5EF4-FFF2-40B4-BE49-F238E27FC236}">
                <a16:creationId xmlns:a16="http://schemas.microsoft.com/office/drawing/2014/main" id="{8F5AD419-7E00-E6F5-AAF6-D0B276EE6D2C}"/>
              </a:ext>
            </a:extLst>
          </p:cNvPr>
          <p:cNvSpPr txBox="1"/>
          <p:nvPr/>
        </p:nvSpPr>
        <p:spPr>
          <a:xfrm>
            <a:off x="-116114" y="-13252"/>
            <a:ext cx="17439861"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p>
            <a:r>
              <a:rPr lang="en-US" sz="3200" b="1" dirty="0">
                <a:solidFill>
                  <a:schemeClr val="bg1"/>
                </a:solidFill>
              </a:rPr>
              <a:t>Log in or register a myLegion account to view and manage membership.</a:t>
            </a:r>
            <a:endParaRPr lang="en-US" sz="3200" b="1" dirty="0">
              <a:solidFill>
                <a:srgbClr val="FF0000"/>
              </a:solidFill>
            </a:endParaRPr>
          </a:p>
        </p:txBody>
      </p:sp>
      <p:pic>
        <p:nvPicPr>
          <p:cNvPr id="10" name="Picture 9">
            <a:extLst>
              <a:ext uri="{FF2B5EF4-FFF2-40B4-BE49-F238E27FC236}">
                <a16:creationId xmlns:a16="http://schemas.microsoft.com/office/drawing/2014/main" id="{A69B2052-7E21-C3AF-2697-A2905976C8FE}"/>
              </a:ext>
            </a:extLst>
          </p:cNvPr>
          <p:cNvPicPr>
            <a:picLocks noChangeAspect="1"/>
          </p:cNvPicPr>
          <p:nvPr/>
        </p:nvPicPr>
        <p:blipFill>
          <a:blip r:embed="rId4"/>
          <a:stretch>
            <a:fillRect/>
          </a:stretch>
        </p:blipFill>
        <p:spPr>
          <a:xfrm>
            <a:off x="12037391" y="939843"/>
            <a:ext cx="3741132" cy="901708"/>
          </a:xfrm>
          <a:prstGeom prst="rect">
            <a:avLst/>
          </a:prstGeom>
          <a:ln w="38100">
            <a:solidFill>
              <a:schemeClr val="tx1"/>
            </a:solidFill>
          </a:ln>
        </p:spPr>
      </p:pic>
      <p:pic>
        <p:nvPicPr>
          <p:cNvPr id="2" name="Picture 1">
            <a:extLst>
              <a:ext uri="{FF2B5EF4-FFF2-40B4-BE49-F238E27FC236}">
                <a16:creationId xmlns:a16="http://schemas.microsoft.com/office/drawing/2014/main" id="{F0E9EAB2-2F07-2D86-1234-DE8FA60A085B}"/>
              </a:ext>
            </a:extLst>
          </p:cNvPr>
          <p:cNvPicPr>
            <a:picLocks noChangeAspect="1"/>
          </p:cNvPicPr>
          <p:nvPr/>
        </p:nvPicPr>
        <p:blipFill>
          <a:blip r:embed="rId5"/>
          <a:stretch>
            <a:fillRect/>
          </a:stretch>
        </p:blipFill>
        <p:spPr>
          <a:xfrm>
            <a:off x="516741" y="1841551"/>
            <a:ext cx="4686340" cy="6471998"/>
          </a:xfrm>
          <a:prstGeom prst="rect">
            <a:avLst/>
          </a:prstGeom>
          <a:ln>
            <a:solidFill>
              <a:schemeClr val="accent1"/>
            </a:solidFill>
          </a:ln>
          <a:effectLst>
            <a:glow rad="228600">
              <a:schemeClr val="accent5">
                <a:satMod val="175000"/>
                <a:alpha val="40000"/>
              </a:schemeClr>
            </a:glow>
          </a:effectLst>
        </p:spPr>
      </p:pic>
    </p:spTree>
    <p:extLst>
      <p:ext uri="{BB962C8B-B14F-4D97-AF65-F5344CB8AC3E}">
        <p14:creationId xmlns:p14="http://schemas.microsoft.com/office/powerpoint/2010/main" val="305603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A65DF-5BF1-B570-8D55-30577551B07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092B911-D322-274C-E4A2-8AC94AECC4EF}"/>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50F30F51-25E9-76C7-C4A1-D7AA71830916}"/>
              </a:ext>
            </a:extLst>
          </p:cNvPr>
          <p:cNvGrpSpPr/>
          <p:nvPr/>
        </p:nvGrpSpPr>
        <p:grpSpPr>
          <a:xfrm>
            <a:off x="1256225" y="-2103831"/>
            <a:ext cx="12084424" cy="11405797"/>
            <a:chOff x="6181800" y="-387016"/>
            <a:chExt cx="10381910" cy="9746364"/>
          </a:xfrm>
        </p:grpSpPr>
        <p:grpSp>
          <p:nvGrpSpPr>
            <p:cNvPr id="4" name="Group 3">
              <a:extLst>
                <a:ext uri="{FF2B5EF4-FFF2-40B4-BE49-F238E27FC236}">
                  <a16:creationId xmlns:a16="http://schemas.microsoft.com/office/drawing/2014/main" id="{2D05D8F5-0DAE-6A33-7714-CC722A93D030}"/>
                </a:ext>
              </a:extLst>
            </p:cNvPr>
            <p:cNvGrpSpPr/>
            <p:nvPr/>
          </p:nvGrpSpPr>
          <p:grpSpPr>
            <a:xfrm>
              <a:off x="6181800" y="-387016"/>
              <a:ext cx="10381910" cy="9746364"/>
              <a:chOff x="6236593" y="-214471"/>
              <a:chExt cx="10381910" cy="9746364"/>
            </a:xfrm>
          </p:grpSpPr>
          <p:grpSp>
            <p:nvGrpSpPr>
              <p:cNvPr id="6" name="Group 5">
                <a:extLst>
                  <a:ext uri="{FF2B5EF4-FFF2-40B4-BE49-F238E27FC236}">
                    <a16:creationId xmlns:a16="http://schemas.microsoft.com/office/drawing/2014/main" id="{DDB236AC-CC24-5DD9-FA02-83A3B322CCC3}"/>
                  </a:ext>
                </a:extLst>
              </p:cNvPr>
              <p:cNvGrpSpPr/>
              <p:nvPr/>
            </p:nvGrpSpPr>
            <p:grpSpPr>
              <a:xfrm>
                <a:off x="6241538" y="221706"/>
                <a:ext cx="10163060" cy="9310187"/>
                <a:chOff x="6990735" y="202523"/>
                <a:chExt cx="10163060" cy="9310187"/>
              </a:xfrm>
            </p:grpSpPr>
            <p:grpSp>
              <p:nvGrpSpPr>
                <p:cNvPr id="18" name="Group 17">
                  <a:extLst>
                    <a:ext uri="{FF2B5EF4-FFF2-40B4-BE49-F238E27FC236}">
                      <a16:creationId xmlns:a16="http://schemas.microsoft.com/office/drawing/2014/main" id="{F15081A7-29C9-4724-0246-61E2C6C9E709}"/>
                    </a:ext>
                  </a:extLst>
                </p:cNvPr>
                <p:cNvGrpSpPr/>
                <p:nvPr/>
              </p:nvGrpSpPr>
              <p:grpSpPr>
                <a:xfrm>
                  <a:off x="6990735" y="202523"/>
                  <a:ext cx="10163060" cy="9310187"/>
                  <a:chOff x="6990735" y="202523"/>
                  <a:chExt cx="10163060" cy="9310187"/>
                </a:xfrm>
              </p:grpSpPr>
              <p:grpSp>
                <p:nvGrpSpPr>
                  <p:cNvPr id="20" name="Group 19">
                    <a:extLst>
                      <a:ext uri="{FF2B5EF4-FFF2-40B4-BE49-F238E27FC236}">
                        <a16:creationId xmlns:a16="http://schemas.microsoft.com/office/drawing/2014/main" id="{6435038C-99C4-2938-6694-0C9F63099ED1}"/>
                      </a:ext>
                    </a:extLst>
                  </p:cNvPr>
                  <p:cNvGrpSpPr/>
                  <p:nvPr/>
                </p:nvGrpSpPr>
                <p:grpSpPr>
                  <a:xfrm>
                    <a:off x="6990735" y="202523"/>
                    <a:ext cx="10163060" cy="9310187"/>
                    <a:chOff x="6990735" y="202523"/>
                    <a:chExt cx="10163060" cy="9310187"/>
                  </a:xfrm>
                </p:grpSpPr>
                <p:grpSp>
                  <p:nvGrpSpPr>
                    <p:cNvPr id="22" name="Group 21">
                      <a:extLst>
                        <a:ext uri="{FF2B5EF4-FFF2-40B4-BE49-F238E27FC236}">
                          <a16:creationId xmlns:a16="http://schemas.microsoft.com/office/drawing/2014/main" id="{33ECEDF8-D176-04D3-7CCA-AEC1D49AADC0}"/>
                        </a:ext>
                      </a:extLst>
                    </p:cNvPr>
                    <p:cNvGrpSpPr/>
                    <p:nvPr/>
                  </p:nvGrpSpPr>
                  <p:grpSpPr>
                    <a:xfrm>
                      <a:off x="6990735" y="202523"/>
                      <a:ext cx="10128377" cy="9310187"/>
                      <a:chOff x="7342961" y="202523"/>
                      <a:chExt cx="9776151" cy="8941477"/>
                    </a:xfrm>
                  </p:grpSpPr>
                  <p:pic>
                    <p:nvPicPr>
                      <p:cNvPr id="24" name="Picture 23">
                        <a:extLst>
                          <a:ext uri="{FF2B5EF4-FFF2-40B4-BE49-F238E27FC236}">
                            <a16:creationId xmlns:a16="http://schemas.microsoft.com/office/drawing/2014/main" id="{B9EF508A-3CFF-622E-7BDD-F99F2751EF95}"/>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5" name="Picture 24">
                        <a:extLst>
                          <a:ext uri="{FF2B5EF4-FFF2-40B4-BE49-F238E27FC236}">
                            <a16:creationId xmlns:a16="http://schemas.microsoft.com/office/drawing/2014/main" id="{35BBCD0F-0BAD-296E-94C7-A5E7F5704CD7}"/>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6" name="Picture 25">
                        <a:extLst>
                          <a:ext uri="{FF2B5EF4-FFF2-40B4-BE49-F238E27FC236}">
                            <a16:creationId xmlns:a16="http://schemas.microsoft.com/office/drawing/2014/main" id="{A0FB26F5-3ED6-9993-FF73-67D7C406A5E8}"/>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7" name="Rectangle 26">
                        <a:extLst>
                          <a:ext uri="{FF2B5EF4-FFF2-40B4-BE49-F238E27FC236}">
                            <a16:creationId xmlns:a16="http://schemas.microsoft.com/office/drawing/2014/main" id="{9F7F2711-6A61-2646-7EF8-EA9ECD7B2E8F}"/>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Box 3">
                      <a:extLst>
                        <a:ext uri="{FF2B5EF4-FFF2-40B4-BE49-F238E27FC236}">
                          <a16:creationId xmlns:a16="http://schemas.microsoft.com/office/drawing/2014/main" id="{543E9A5E-3638-304D-EF8F-3E157311C8EB}"/>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1" name="Picture 20">
                    <a:extLst>
                      <a:ext uri="{FF2B5EF4-FFF2-40B4-BE49-F238E27FC236}">
                        <a16:creationId xmlns:a16="http://schemas.microsoft.com/office/drawing/2014/main" id="{57389F34-A006-4406-92B7-ACF005469994}"/>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9" name="Rectangle 18">
                  <a:extLst>
                    <a:ext uri="{FF2B5EF4-FFF2-40B4-BE49-F238E27FC236}">
                      <a16:creationId xmlns:a16="http://schemas.microsoft.com/office/drawing/2014/main" id="{5F140878-0193-A8CC-6B4E-726DD39564EE}"/>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18C8E0EC-9437-E42A-61CE-9E92907D888F}"/>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6" name="Picture 15">
                <a:extLst>
                  <a:ext uri="{FF2B5EF4-FFF2-40B4-BE49-F238E27FC236}">
                    <a16:creationId xmlns:a16="http://schemas.microsoft.com/office/drawing/2014/main" id="{D6DBACB8-CBB6-85A6-75CD-17452960F926}"/>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7" name="Picture 16">
                <a:extLst>
                  <a:ext uri="{FF2B5EF4-FFF2-40B4-BE49-F238E27FC236}">
                    <a16:creationId xmlns:a16="http://schemas.microsoft.com/office/drawing/2014/main" id="{FCFFA6A0-92D8-2482-5C10-DA65B56595F6}"/>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5" name="Text Box 3">
              <a:extLst>
                <a:ext uri="{FF2B5EF4-FFF2-40B4-BE49-F238E27FC236}">
                  <a16:creationId xmlns:a16="http://schemas.microsoft.com/office/drawing/2014/main" id="{D6F5CBB3-4910-C99E-C404-D72CE33785DE}"/>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3" name="Picture 32">
            <a:extLst>
              <a:ext uri="{FF2B5EF4-FFF2-40B4-BE49-F238E27FC236}">
                <a16:creationId xmlns:a16="http://schemas.microsoft.com/office/drawing/2014/main" id="{8313C9FE-7650-3BAE-CE65-D7CDBC18B423}"/>
              </a:ext>
            </a:extLst>
          </p:cNvPr>
          <p:cNvPicPr>
            <a:picLocks noChangeAspect="1"/>
          </p:cNvPicPr>
          <p:nvPr/>
        </p:nvPicPr>
        <p:blipFill>
          <a:blip r:embed="rId10"/>
          <a:stretch>
            <a:fillRect/>
          </a:stretch>
        </p:blipFill>
        <p:spPr>
          <a:xfrm>
            <a:off x="1221143" y="5862917"/>
            <a:ext cx="2637214" cy="2819091"/>
          </a:xfrm>
          <a:prstGeom prst="rect">
            <a:avLst/>
          </a:prstGeom>
          <a:effectLst>
            <a:glow rad="228600">
              <a:schemeClr val="accent3">
                <a:satMod val="175000"/>
                <a:alpha val="40000"/>
              </a:schemeClr>
            </a:glow>
          </a:effectLst>
        </p:spPr>
      </p:pic>
      <p:sp>
        <p:nvSpPr>
          <p:cNvPr id="34" name="Arrow: Right 33">
            <a:extLst>
              <a:ext uri="{FF2B5EF4-FFF2-40B4-BE49-F238E27FC236}">
                <a16:creationId xmlns:a16="http://schemas.microsoft.com/office/drawing/2014/main" id="{DE4E97F2-0E8D-7B9D-81D1-099A0AE53859}"/>
              </a:ext>
            </a:extLst>
          </p:cNvPr>
          <p:cNvSpPr/>
          <p:nvPr/>
        </p:nvSpPr>
        <p:spPr>
          <a:xfrm>
            <a:off x="509457" y="6987570"/>
            <a:ext cx="1038656" cy="11326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074E1266-572D-5A62-BA99-D0B22D7276A7}"/>
              </a:ext>
            </a:extLst>
          </p:cNvPr>
          <p:cNvPicPr>
            <a:picLocks noChangeAspect="1"/>
          </p:cNvPicPr>
          <p:nvPr/>
        </p:nvPicPr>
        <p:blipFill>
          <a:blip r:embed="rId11"/>
          <a:stretch>
            <a:fillRect/>
          </a:stretch>
        </p:blipFill>
        <p:spPr>
          <a:xfrm>
            <a:off x="10417389" y="8706621"/>
            <a:ext cx="922100" cy="266723"/>
          </a:xfrm>
          <a:prstGeom prst="rect">
            <a:avLst/>
          </a:prstGeom>
        </p:spPr>
      </p:pic>
      <p:pic>
        <p:nvPicPr>
          <p:cNvPr id="3" name="Picture 2">
            <a:extLst>
              <a:ext uri="{FF2B5EF4-FFF2-40B4-BE49-F238E27FC236}">
                <a16:creationId xmlns:a16="http://schemas.microsoft.com/office/drawing/2014/main" id="{7B4C8B4F-BAA7-43BD-5643-F4C3C655A65D}"/>
              </a:ext>
            </a:extLst>
          </p:cNvPr>
          <p:cNvPicPr>
            <a:picLocks noChangeAspect="1"/>
          </p:cNvPicPr>
          <p:nvPr/>
        </p:nvPicPr>
        <p:blipFill>
          <a:blip r:embed="rId12"/>
          <a:stretch>
            <a:fillRect/>
          </a:stretch>
        </p:blipFill>
        <p:spPr>
          <a:xfrm>
            <a:off x="4063392" y="835602"/>
            <a:ext cx="11090104" cy="844287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10304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1000" fill="hold"/>
                                        <p:tgtEl>
                                          <p:spTgt spid="34"/>
                                        </p:tgtEl>
                                        <p:attrNameLst>
                                          <p:attrName>ppt_x</p:attrName>
                                        </p:attrNameLst>
                                      </p:cBhvr>
                                      <p:tavLst>
                                        <p:tav tm="0">
                                          <p:val>
                                            <p:strVal val="0-#ppt_w/2"/>
                                          </p:val>
                                        </p:tav>
                                        <p:tav tm="100000">
                                          <p:val>
                                            <p:strVal val="#ppt_x"/>
                                          </p:val>
                                        </p:tav>
                                      </p:tavLst>
                                    </p:anim>
                                    <p:anim calcmode="lin" valueType="num">
                                      <p:cBhvr additive="base">
                                        <p:cTn id="14"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0C594B-E6F6-C360-3B24-44EFD631C0A4}"/>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FE0786B-FAE5-4DE1-4728-1197B9930109}"/>
              </a:ext>
            </a:extLst>
          </p:cNvPr>
          <p:cNvGrpSpPr/>
          <p:nvPr/>
        </p:nvGrpSpPr>
        <p:grpSpPr>
          <a:xfrm>
            <a:off x="1256225" y="-2103831"/>
            <a:ext cx="12084424" cy="11405797"/>
            <a:chOff x="6181800" y="-387016"/>
            <a:chExt cx="10381910" cy="9746364"/>
          </a:xfrm>
        </p:grpSpPr>
        <p:grpSp>
          <p:nvGrpSpPr>
            <p:cNvPr id="3" name="Group 2">
              <a:extLst>
                <a:ext uri="{FF2B5EF4-FFF2-40B4-BE49-F238E27FC236}">
                  <a16:creationId xmlns:a16="http://schemas.microsoft.com/office/drawing/2014/main" id="{717C2F3A-5A3F-D724-05F8-0204388DD601}"/>
                </a:ext>
              </a:extLst>
            </p:cNvPr>
            <p:cNvGrpSpPr/>
            <p:nvPr/>
          </p:nvGrpSpPr>
          <p:grpSpPr>
            <a:xfrm>
              <a:off x="6181800" y="-387016"/>
              <a:ext cx="10381910" cy="9746364"/>
              <a:chOff x="6236593" y="-214471"/>
              <a:chExt cx="10381910" cy="9746364"/>
            </a:xfrm>
          </p:grpSpPr>
          <p:grpSp>
            <p:nvGrpSpPr>
              <p:cNvPr id="5" name="Group 4">
                <a:extLst>
                  <a:ext uri="{FF2B5EF4-FFF2-40B4-BE49-F238E27FC236}">
                    <a16:creationId xmlns:a16="http://schemas.microsoft.com/office/drawing/2014/main" id="{8D4D6B18-62C6-DDA1-E7DC-81E2B5015537}"/>
                  </a:ext>
                </a:extLst>
              </p:cNvPr>
              <p:cNvGrpSpPr/>
              <p:nvPr/>
            </p:nvGrpSpPr>
            <p:grpSpPr>
              <a:xfrm>
                <a:off x="6241538" y="221706"/>
                <a:ext cx="10163060" cy="9310187"/>
                <a:chOff x="6990735" y="202523"/>
                <a:chExt cx="10163060" cy="9310187"/>
              </a:xfrm>
            </p:grpSpPr>
            <p:grpSp>
              <p:nvGrpSpPr>
                <p:cNvPr id="11" name="Group 10">
                  <a:extLst>
                    <a:ext uri="{FF2B5EF4-FFF2-40B4-BE49-F238E27FC236}">
                      <a16:creationId xmlns:a16="http://schemas.microsoft.com/office/drawing/2014/main" id="{47BE9567-9174-FB63-DF87-051563D42F4C}"/>
                    </a:ext>
                  </a:extLst>
                </p:cNvPr>
                <p:cNvGrpSpPr/>
                <p:nvPr/>
              </p:nvGrpSpPr>
              <p:grpSpPr>
                <a:xfrm>
                  <a:off x="6990735" y="202523"/>
                  <a:ext cx="10163060" cy="9310187"/>
                  <a:chOff x="6990735" y="202523"/>
                  <a:chExt cx="10163060" cy="9310187"/>
                </a:xfrm>
              </p:grpSpPr>
              <p:grpSp>
                <p:nvGrpSpPr>
                  <p:cNvPr id="19" name="Group 18">
                    <a:extLst>
                      <a:ext uri="{FF2B5EF4-FFF2-40B4-BE49-F238E27FC236}">
                        <a16:creationId xmlns:a16="http://schemas.microsoft.com/office/drawing/2014/main" id="{46BA5D84-891E-EAA8-6C75-F97DE5612E6D}"/>
                      </a:ext>
                    </a:extLst>
                  </p:cNvPr>
                  <p:cNvGrpSpPr/>
                  <p:nvPr/>
                </p:nvGrpSpPr>
                <p:grpSpPr>
                  <a:xfrm>
                    <a:off x="6990735" y="202523"/>
                    <a:ext cx="10163060" cy="9310187"/>
                    <a:chOff x="6990735" y="202523"/>
                    <a:chExt cx="10163060" cy="9310187"/>
                  </a:xfrm>
                </p:grpSpPr>
                <p:grpSp>
                  <p:nvGrpSpPr>
                    <p:cNvPr id="21" name="Group 20">
                      <a:extLst>
                        <a:ext uri="{FF2B5EF4-FFF2-40B4-BE49-F238E27FC236}">
                          <a16:creationId xmlns:a16="http://schemas.microsoft.com/office/drawing/2014/main" id="{96701421-D482-B2C2-2075-82E93CB2E2AE}"/>
                        </a:ext>
                      </a:extLst>
                    </p:cNvPr>
                    <p:cNvGrpSpPr/>
                    <p:nvPr/>
                  </p:nvGrpSpPr>
                  <p:grpSpPr>
                    <a:xfrm>
                      <a:off x="6990735" y="202523"/>
                      <a:ext cx="10128377" cy="9310187"/>
                      <a:chOff x="7342961" y="202523"/>
                      <a:chExt cx="9776151" cy="8941477"/>
                    </a:xfrm>
                  </p:grpSpPr>
                  <p:pic>
                    <p:nvPicPr>
                      <p:cNvPr id="23" name="Picture 22">
                        <a:extLst>
                          <a:ext uri="{FF2B5EF4-FFF2-40B4-BE49-F238E27FC236}">
                            <a16:creationId xmlns:a16="http://schemas.microsoft.com/office/drawing/2014/main" id="{2A782037-1252-17DF-435C-4E5CF515D799}"/>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4" name="Picture 23">
                        <a:extLst>
                          <a:ext uri="{FF2B5EF4-FFF2-40B4-BE49-F238E27FC236}">
                            <a16:creationId xmlns:a16="http://schemas.microsoft.com/office/drawing/2014/main" id="{9DA9457E-BAF9-B016-1488-42067F0597DE}"/>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5" name="Picture 24">
                        <a:extLst>
                          <a:ext uri="{FF2B5EF4-FFF2-40B4-BE49-F238E27FC236}">
                            <a16:creationId xmlns:a16="http://schemas.microsoft.com/office/drawing/2014/main" id="{465DE646-C13A-0078-4010-8E2D09D78D52}"/>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6" name="Rectangle 25">
                        <a:extLst>
                          <a:ext uri="{FF2B5EF4-FFF2-40B4-BE49-F238E27FC236}">
                            <a16:creationId xmlns:a16="http://schemas.microsoft.com/office/drawing/2014/main" id="{AE07762F-A684-CB27-B76A-4A7B01A927D8}"/>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3">
                      <a:extLst>
                        <a:ext uri="{FF2B5EF4-FFF2-40B4-BE49-F238E27FC236}">
                          <a16:creationId xmlns:a16="http://schemas.microsoft.com/office/drawing/2014/main" id="{DB8B27DC-F5B6-192D-E953-D6ACE9470248}"/>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0" name="Picture 19">
                    <a:extLst>
                      <a:ext uri="{FF2B5EF4-FFF2-40B4-BE49-F238E27FC236}">
                        <a16:creationId xmlns:a16="http://schemas.microsoft.com/office/drawing/2014/main" id="{508D9CD6-2541-62A4-8660-7CD9B430A082}"/>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2" name="Rectangle 11">
                  <a:extLst>
                    <a:ext uri="{FF2B5EF4-FFF2-40B4-BE49-F238E27FC236}">
                      <a16:creationId xmlns:a16="http://schemas.microsoft.com/office/drawing/2014/main" id="{5F3D9C0F-6D62-31BB-445A-89A40BBA90D9}"/>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4CAB9A35-D2E5-B623-F2B0-FB53AF0F17F3}"/>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7" name="Picture 6">
                <a:extLst>
                  <a:ext uri="{FF2B5EF4-FFF2-40B4-BE49-F238E27FC236}">
                    <a16:creationId xmlns:a16="http://schemas.microsoft.com/office/drawing/2014/main" id="{C95F2806-9AC0-B3A1-B2F8-EE07EEFE6080}"/>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9" name="Picture 8">
                <a:extLst>
                  <a:ext uri="{FF2B5EF4-FFF2-40B4-BE49-F238E27FC236}">
                    <a16:creationId xmlns:a16="http://schemas.microsoft.com/office/drawing/2014/main" id="{19E99127-5D03-B106-F99C-06C2E7DA1E53}"/>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4" name="Text Box 3">
              <a:extLst>
                <a:ext uri="{FF2B5EF4-FFF2-40B4-BE49-F238E27FC236}">
                  <a16:creationId xmlns:a16="http://schemas.microsoft.com/office/drawing/2014/main" id="{A4B50176-613E-B521-93AA-A414406B22BC}"/>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6" name="Picture 35">
            <a:extLst>
              <a:ext uri="{FF2B5EF4-FFF2-40B4-BE49-F238E27FC236}">
                <a16:creationId xmlns:a16="http://schemas.microsoft.com/office/drawing/2014/main" id="{38816BAD-B701-AD68-4920-6747FE3DBB69}"/>
              </a:ext>
            </a:extLst>
          </p:cNvPr>
          <p:cNvPicPr>
            <a:picLocks noChangeAspect="1"/>
          </p:cNvPicPr>
          <p:nvPr/>
        </p:nvPicPr>
        <p:blipFill>
          <a:blip r:embed="rId10"/>
          <a:stretch>
            <a:fillRect/>
          </a:stretch>
        </p:blipFill>
        <p:spPr>
          <a:xfrm>
            <a:off x="1221143" y="5192049"/>
            <a:ext cx="3136490" cy="3352800"/>
          </a:xfrm>
          <a:prstGeom prst="rect">
            <a:avLst/>
          </a:prstGeom>
          <a:effectLst>
            <a:glow rad="228600">
              <a:schemeClr val="accent3">
                <a:satMod val="175000"/>
                <a:alpha val="40000"/>
              </a:schemeClr>
            </a:glow>
          </a:effectLst>
        </p:spPr>
      </p:pic>
      <p:sp>
        <p:nvSpPr>
          <p:cNvPr id="37" name="Arrow: Right 36">
            <a:extLst>
              <a:ext uri="{FF2B5EF4-FFF2-40B4-BE49-F238E27FC236}">
                <a16:creationId xmlns:a16="http://schemas.microsoft.com/office/drawing/2014/main" id="{ABB1D45C-62AF-88DD-3D66-4FE956DB67C8}"/>
              </a:ext>
            </a:extLst>
          </p:cNvPr>
          <p:cNvSpPr/>
          <p:nvPr/>
        </p:nvSpPr>
        <p:spPr>
          <a:xfrm>
            <a:off x="557044" y="7676460"/>
            <a:ext cx="1038656" cy="11326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44071D68-DB16-15FC-98E2-E514F213925E}"/>
              </a:ext>
            </a:extLst>
          </p:cNvPr>
          <p:cNvPicPr>
            <a:picLocks noChangeAspect="1"/>
          </p:cNvPicPr>
          <p:nvPr/>
        </p:nvPicPr>
        <p:blipFill>
          <a:blip r:embed="rId11"/>
          <a:stretch>
            <a:fillRect/>
          </a:stretch>
        </p:blipFill>
        <p:spPr>
          <a:xfrm>
            <a:off x="5186684" y="1023572"/>
            <a:ext cx="11402505" cy="6563394"/>
          </a:xfrm>
          <a:prstGeom prst="rect">
            <a:avLst/>
          </a:prstGeom>
          <a:effectLst>
            <a:glow rad="228600">
              <a:schemeClr val="accent3">
                <a:satMod val="175000"/>
                <a:alpha val="40000"/>
              </a:schemeClr>
            </a:glow>
          </a:effectLst>
        </p:spPr>
      </p:pic>
      <p:pic>
        <p:nvPicPr>
          <p:cNvPr id="27" name="Picture 26">
            <a:extLst>
              <a:ext uri="{FF2B5EF4-FFF2-40B4-BE49-F238E27FC236}">
                <a16:creationId xmlns:a16="http://schemas.microsoft.com/office/drawing/2014/main" id="{DCAAF368-DDBE-77BC-5B30-09C7933DE832}"/>
              </a:ext>
            </a:extLst>
          </p:cNvPr>
          <p:cNvPicPr>
            <a:picLocks noChangeAspect="1"/>
          </p:cNvPicPr>
          <p:nvPr/>
        </p:nvPicPr>
        <p:blipFill>
          <a:blip r:embed="rId12"/>
          <a:stretch>
            <a:fillRect/>
          </a:stretch>
        </p:blipFill>
        <p:spPr>
          <a:xfrm>
            <a:off x="10417389" y="8706621"/>
            <a:ext cx="922100" cy="266723"/>
          </a:xfrm>
          <a:prstGeom prst="rect">
            <a:avLst/>
          </a:prstGeom>
        </p:spPr>
      </p:pic>
    </p:spTree>
    <p:extLst>
      <p:ext uri="{BB962C8B-B14F-4D97-AF65-F5344CB8AC3E}">
        <p14:creationId xmlns:p14="http://schemas.microsoft.com/office/powerpoint/2010/main" val="405867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1000" fill="hold"/>
                                        <p:tgtEl>
                                          <p:spTgt spid="37"/>
                                        </p:tgtEl>
                                        <p:attrNameLst>
                                          <p:attrName>ppt_x</p:attrName>
                                        </p:attrNameLst>
                                      </p:cBhvr>
                                      <p:tavLst>
                                        <p:tav tm="0">
                                          <p:val>
                                            <p:strVal val="0-#ppt_w/2"/>
                                          </p:val>
                                        </p:tav>
                                        <p:tav tm="100000">
                                          <p:val>
                                            <p:strVal val="#ppt_x"/>
                                          </p:val>
                                        </p:tav>
                                      </p:tavLst>
                                    </p:anim>
                                    <p:anim calcmode="lin" valueType="num">
                                      <p:cBhvr additive="base">
                                        <p:cTn id="14" dur="1000" fill="hold"/>
                                        <p:tgtEl>
                                          <p:spTgt spid="37"/>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1000" fill="hold"/>
                                        <p:tgtEl>
                                          <p:spTgt spid="39"/>
                                        </p:tgtEl>
                                        <p:attrNameLst>
                                          <p:attrName>ppt_w</p:attrName>
                                        </p:attrNameLst>
                                      </p:cBhvr>
                                      <p:tavLst>
                                        <p:tav tm="0">
                                          <p:val>
                                            <p:fltVal val="0"/>
                                          </p:val>
                                        </p:tav>
                                        <p:tav tm="100000">
                                          <p:val>
                                            <p:strVal val="#ppt_w"/>
                                          </p:val>
                                        </p:tav>
                                      </p:tavLst>
                                    </p:anim>
                                    <p:anim calcmode="lin" valueType="num">
                                      <p:cBhvr>
                                        <p:cTn id="19" dur="1000" fill="hold"/>
                                        <p:tgtEl>
                                          <p:spTgt spid="39"/>
                                        </p:tgtEl>
                                        <p:attrNameLst>
                                          <p:attrName>ppt_h</p:attrName>
                                        </p:attrNameLst>
                                      </p:cBhvr>
                                      <p:tavLst>
                                        <p:tav tm="0">
                                          <p:val>
                                            <p:fltVal val="0"/>
                                          </p:val>
                                        </p:tav>
                                        <p:tav tm="100000">
                                          <p:val>
                                            <p:strVal val="#ppt_h"/>
                                          </p:val>
                                        </p:tav>
                                      </p:tavLst>
                                    </p:anim>
                                    <p:animEffect transition="in" filter="fade">
                                      <p:cBhvr>
                                        <p:cTn id="2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a:xfrm>
            <a:off x="481012" y="394252"/>
            <a:ext cx="4681537" cy="482048"/>
          </a:xfrm>
        </p:spPr>
        <p:txBody>
          <a:bodyPr>
            <a:normAutofit fontScale="77500" lnSpcReduction="20000"/>
          </a:bodyPr>
          <a:lstStyle/>
          <a:p>
            <a:r>
              <a:rPr lang="en-US"/>
              <a:t>MY ACCOUNT &amp; HELP RESOURCES</a:t>
            </a:r>
          </a:p>
        </p:txBody>
      </p:sp>
      <p:sp>
        <p:nvSpPr>
          <p:cNvPr id="14" name="Rectangle: Rounded Corners 13">
            <a:extLst>
              <a:ext uri="{FF2B5EF4-FFF2-40B4-BE49-F238E27FC236}">
                <a16:creationId xmlns:a16="http://schemas.microsoft.com/office/drawing/2014/main" id="{147A1AA5-3BC3-A2AA-A6AC-B0ED21D478CC}"/>
              </a:ext>
            </a:extLst>
          </p:cNvPr>
          <p:cNvSpPr/>
          <p:nvPr/>
        </p:nvSpPr>
        <p:spPr>
          <a:xfrm>
            <a:off x="11413373" y="1338145"/>
            <a:ext cx="1982868" cy="6253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3" name="Picture 12">
            <a:extLst>
              <a:ext uri="{FF2B5EF4-FFF2-40B4-BE49-F238E27FC236}">
                <a16:creationId xmlns:a16="http://schemas.microsoft.com/office/drawing/2014/main" id="{80B638FE-ED84-344D-21DF-9DCAE7979B90}"/>
              </a:ext>
            </a:extLst>
          </p:cNvPr>
          <p:cNvPicPr>
            <a:picLocks noChangeAspect="1"/>
          </p:cNvPicPr>
          <p:nvPr/>
        </p:nvPicPr>
        <p:blipFill>
          <a:blip r:embed="rId3"/>
          <a:stretch>
            <a:fillRect/>
          </a:stretch>
        </p:blipFill>
        <p:spPr>
          <a:xfrm>
            <a:off x="776553" y="1887360"/>
            <a:ext cx="3871912" cy="4572150"/>
          </a:xfrm>
          <a:prstGeom prst="rect">
            <a:avLst/>
          </a:prstGeom>
        </p:spPr>
      </p:pic>
      <p:sp>
        <p:nvSpPr>
          <p:cNvPr id="2" name="Rectangle 1">
            <a:extLst>
              <a:ext uri="{FF2B5EF4-FFF2-40B4-BE49-F238E27FC236}">
                <a16:creationId xmlns:a16="http://schemas.microsoft.com/office/drawing/2014/main" id="{46E5ADEF-C18B-40AD-BF8B-0628DD51872D}"/>
              </a:ext>
            </a:extLst>
          </p:cNvPr>
          <p:cNvSpPr/>
          <p:nvPr/>
        </p:nvSpPr>
        <p:spPr>
          <a:xfrm>
            <a:off x="935665" y="4082902"/>
            <a:ext cx="3381154" cy="1063256"/>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CAC5F968-E8F2-FE75-A2E4-83E7F84D445C}"/>
              </a:ext>
            </a:extLst>
          </p:cNvPr>
          <p:cNvGrpSpPr/>
          <p:nvPr/>
        </p:nvGrpSpPr>
        <p:grpSpPr>
          <a:xfrm>
            <a:off x="6422148" y="179278"/>
            <a:ext cx="9982450" cy="9395044"/>
            <a:chOff x="6422148" y="179278"/>
            <a:chExt cx="9982450" cy="9395044"/>
          </a:xfrm>
        </p:grpSpPr>
        <p:grpSp>
          <p:nvGrpSpPr>
            <p:cNvPr id="16" name="Group 15">
              <a:extLst>
                <a:ext uri="{FF2B5EF4-FFF2-40B4-BE49-F238E27FC236}">
                  <a16:creationId xmlns:a16="http://schemas.microsoft.com/office/drawing/2014/main" id="{073BAF4F-C7F8-FB17-A23D-FE11C347F11F}"/>
                </a:ext>
              </a:extLst>
            </p:cNvPr>
            <p:cNvGrpSpPr/>
            <p:nvPr/>
          </p:nvGrpSpPr>
          <p:grpSpPr>
            <a:xfrm>
              <a:off x="6422148" y="179278"/>
              <a:ext cx="9982450" cy="9395044"/>
              <a:chOff x="6181800" y="-387016"/>
              <a:chExt cx="10381910" cy="9746364"/>
            </a:xfrm>
          </p:grpSpPr>
          <p:grpSp>
            <p:nvGrpSpPr>
              <p:cNvPr id="17" name="Group 16">
                <a:extLst>
                  <a:ext uri="{FF2B5EF4-FFF2-40B4-BE49-F238E27FC236}">
                    <a16:creationId xmlns:a16="http://schemas.microsoft.com/office/drawing/2014/main" id="{9A0CAD61-EE64-2613-FEB6-10F962879053}"/>
                  </a:ext>
                </a:extLst>
              </p:cNvPr>
              <p:cNvGrpSpPr/>
              <p:nvPr/>
            </p:nvGrpSpPr>
            <p:grpSpPr>
              <a:xfrm>
                <a:off x="6181800" y="-387016"/>
                <a:ext cx="10381910" cy="9746364"/>
                <a:chOff x="6236593" y="-214471"/>
                <a:chExt cx="10381910" cy="9746364"/>
              </a:xfrm>
            </p:grpSpPr>
            <p:grpSp>
              <p:nvGrpSpPr>
                <p:cNvPr id="19" name="Group 18">
                  <a:extLst>
                    <a:ext uri="{FF2B5EF4-FFF2-40B4-BE49-F238E27FC236}">
                      <a16:creationId xmlns:a16="http://schemas.microsoft.com/office/drawing/2014/main" id="{A20858EA-246E-2444-CD51-7EFD68CD5960}"/>
                    </a:ext>
                  </a:extLst>
                </p:cNvPr>
                <p:cNvGrpSpPr/>
                <p:nvPr/>
              </p:nvGrpSpPr>
              <p:grpSpPr>
                <a:xfrm>
                  <a:off x="6241538" y="221706"/>
                  <a:ext cx="10163060" cy="9310187"/>
                  <a:chOff x="6990735" y="202523"/>
                  <a:chExt cx="10163060" cy="9310187"/>
                </a:xfrm>
              </p:grpSpPr>
              <p:grpSp>
                <p:nvGrpSpPr>
                  <p:cNvPr id="23" name="Group 22">
                    <a:extLst>
                      <a:ext uri="{FF2B5EF4-FFF2-40B4-BE49-F238E27FC236}">
                        <a16:creationId xmlns:a16="http://schemas.microsoft.com/office/drawing/2014/main" id="{08E9E2B5-E5E5-3BBB-C71B-DD40C0F886B4}"/>
                      </a:ext>
                    </a:extLst>
                  </p:cNvPr>
                  <p:cNvGrpSpPr/>
                  <p:nvPr/>
                </p:nvGrpSpPr>
                <p:grpSpPr>
                  <a:xfrm>
                    <a:off x="6990735" y="202523"/>
                    <a:ext cx="10163060" cy="9310187"/>
                    <a:chOff x="6990735" y="202523"/>
                    <a:chExt cx="10163060" cy="9310187"/>
                  </a:xfrm>
                </p:grpSpPr>
                <p:grpSp>
                  <p:nvGrpSpPr>
                    <p:cNvPr id="25" name="Group 24">
                      <a:extLst>
                        <a:ext uri="{FF2B5EF4-FFF2-40B4-BE49-F238E27FC236}">
                          <a16:creationId xmlns:a16="http://schemas.microsoft.com/office/drawing/2014/main" id="{1E4A5661-42E6-0D19-1FBA-9273D2E8147F}"/>
                        </a:ext>
                      </a:extLst>
                    </p:cNvPr>
                    <p:cNvGrpSpPr/>
                    <p:nvPr/>
                  </p:nvGrpSpPr>
                  <p:grpSpPr>
                    <a:xfrm>
                      <a:off x="6990735" y="202523"/>
                      <a:ext cx="10163060" cy="9310187"/>
                      <a:chOff x="6990735" y="202523"/>
                      <a:chExt cx="10163060" cy="9310187"/>
                    </a:xfrm>
                  </p:grpSpPr>
                  <p:grpSp>
                    <p:nvGrpSpPr>
                      <p:cNvPr id="27" name="Group 26">
                        <a:extLst>
                          <a:ext uri="{FF2B5EF4-FFF2-40B4-BE49-F238E27FC236}">
                            <a16:creationId xmlns:a16="http://schemas.microsoft.com/office/drawing/2014/main" id="{02D8DC31-BD75-E505-DE92-E5AA2DBA6334}"/>
                          </a:ext>
                        </a:extLst>
                      </p:cNvPr>
                      <p:cNvGrpSpPr/>
                      <p:nvPr/>
                    </p:nvGrpSpPr>
                    <p:grpSpPr>
                      <a:xfrm>
                        <a:off x="6990735" y="202523"/>
                        <a:ext cx="10128377" cy="9310187"/>
                        <a:chOff x="7342961" y="202523"/>
                        <a:chExt cx="9776151" cy="8941477"/>
                      </a:xfrm>
                    </p:grpSpPr>
                    <p:pic>
                      <p:nvPicPr>
                        <p:cNvPr id="30" name="Picture 29">
                          <a:extLst>
                            <a:ext uri="{FF2B5EF4-FFF2-40B4-BE49-F238E27FC236}">
                              <a16:creationId xmlns:a16="http://schemas.microsoft.com/office/drawing/2014/main" id="{DE966C6B-4C28-84A6-B294-85272424BDD9}"/>
                            </a:ext>
                          </a:extLst>
                        </p:cNvPr>
                        <p:cNvPicPr>
                          <a:picLocks noChangeAspect="1"/>
                        </p:cNvPicPr>
                        <p:nvPr/>
                      </p:nvPicPr>
                      <p:blipFill>
                        <a:blip r:embed="rId4"/>
                        <a:stretch>
                          <a:fillRect/>
                        </a:stretch>
                      </p:blipFill>
                      <p:spPr>
                        <a:xfrm>
                          <a:off x="7342961" y="202523"/>
                          <a:ext cx="9676525" cy="8941477"/>
                        </a:xfrm>
                        <a:prstGeom prst="rect">
                          <a:avLst/>
                        </a:prstGeom>
                        <a:solidFill>
                          <a:schemeClr val="accent2"/>
                        </a:solidFill>
                      </p:spPr>
                    </p:pic>
                    <p:pic>
                      <p:nvPicPr>
                        <p:cNvPr id="31" name="Picture 30">
                          <a:extLst>
                            <a:ext uri="{FF2B5EF4-FFF2-40B4-BE49-F238E27FC236}">
                              <a16:creationId xmlns:a16="http://schemas.microsoft.com/office/drawing/2014/main" id="{2EC2AFD4-8A23-FDC9-90C6-0DA68DDB6957}"/>
                            </a:ext>
                          </a:extLst>
                        </p:cNvPr>
                        <p:cNvPicPr>
                          <a:picLocks noChangeAspect="1"/>
                        </p:cNvPicPr>
                        <p:nvPr/>
                      </p:nvPicPr>
                      <p:blipFill>
                        <a:blip r:embed="rId5"/>
                        <a:stretch>
                          <a:fillRect/>
                        </a:stretch>
                      </p:blipFill>
                      <p:spPr>
                        <a:xfrm>
                          <a:off x="9655486" y="5762624"/>
                          <a:ext cx="5151101" cy="3016319"/>
                        </a:xfrm>
                        <a:prstGeom prst="rect">
                          <a:avLst/>
                        </a:prstGeom>
                      </p:spPr>
                    </p:pic>
                    <p:pic>
                      <p:nvPicPr>
                        <p:cNvPr id="32" name="Picture 31">
                          <a:extLst>
                            <a:ext uri="{FF2B5EF4-FFF2-40B4-BE49-F238E27FC236}">
                              <a16:creationId xmlns:a16="http://schemas.microsoft.com/office/drawing/2014/main" id="{A34A1BF6-3791-4847-ECBE-54F5A937A14C}"/>
                            </a:ext>
                          </a:extLst>
                        </p:cNvPr>
                        <p:cNvPicPr>
                          <a:picLocks noChangeAspect="1"/>
                        </p:cNvPicPr>
                        <p:nvPr/>
                      </p:nvPicPr>
                      <p:blipFill>
                        <a:blip r:embed="rId6"/>
                        <a:stretch>
                          <a:fillRect/>
                        </a:stretch>
                      </p:blipFill>
                      <p:spPr>
                        <a:xfrm>
                          <a:off x="14875283" y="2146668"/>
                          <a:ext cx="2243829" cy="6457954"/>
                        </a:xfrm>
                        <a:prstGeom prst="rect">
                          <a:avLst/>
                        </a:prstGeom>
                      </p:spPr>
                    </p:pic>
                    <p:sp>
                      <p:nvSpPr>
                        <p:cNvPr id="33" name="Rectangle 32">
                          <a:extLst>
                            <a:ext uri="{FF2B5EF4-FFF2-40B4-BE49-F238E27FC236}">
                              <a16:creationId xmlns:a16="http://schemas.microsoft.com/office/drawing/2014/main" id="{13E4852F-5161-9DB6-8630-B9680B7B0B1F}"/>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3">
                        <a:extLst>
                          <a:ext uri="{FF2B5EF4-FFF2-40B4-BE49-F238E27FC236}">
                            <a16:creationId xmlns:a16="http://schemas.microsoft.com/office/drawing/2014/main" id="{EC4A28B5-8B0A-CF2C-7E6F-43E7800C60B1}"/>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6" name="Picture 25">
                      <a:extLst>
                        <a:ext uri="{FF2B5EF4-FFF2-40B4-BE49-F238E27FC236}">
                          <a16:creationId xmlns:a16="http://schemas.microsoft.com/office/drawing/2014/main" id="{375A7306-9AB6-B716-779D-26444AA93629}"/>
                        </a:ext>
                      </a:extLst>
                    </p:cNvPr>
                    <p:cNvPicPr>
                      <a:picLocks noChangeAspect="1"/>
                    </p:cNvPicPr>
                    <p:nvPr/>
                  </p:nvPicPr>
                  <p:blipFill>
                    <a:blip r:embed="rId7"/>
                    <a:stretch>
                      <a:fillRect/>
                    </a:stretch>
                  </p:blipFill>
                  <p:spPr>
                    <a:xfrm>
                      <a:off x="9278274" y="3291793"/>
                      <a:ext cx="5479598" cy="2061870"/>
                    </a:xfrm>
                    <a:prstGeom prst="rect">
                      <a:avLst/>
                    </a:prstGeom>
                  </p:spPr>
                </p:pic>
              </p:grpSp>
              <p:sp>
                <p:nvSpPr>
                  <p:cNvPr id="24" name="Rectangle 23">
                    <a:extLst>
                      <a:ext uri="{FF2B5EF4-FFF2-40B4-BE49-F238E27FC236}">
                        <a16:creationId xmlns:a16="http://schemas.microsoft.com/office/drawing/2014/main" id="{F1911736-3472-A25F-BB84-57ED38BE2C2E}"/>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5F033579-ED42-AD29-ADF7-A6836330909F}"/>
                    </a:ext>
                  </a:extLst>
                </p:cNvPr>
                <p:cNvPicPr>
                  <a:picLocks noChangeAspect="1"/>
                </p:cNvPicPr>
                <p:nvPr/>
              </p:nvPicPr>
              <p:blipFill>
                <a:blip r:embed="rId8"/>
                <a:stretch>
                  <a:fillRect/>
                </a:stretch>
              </p:blipFill>
              <p:spPr>
                <a:xfrm>
                  <a:off x="6236593" y="-214471"/>
                  <a:ext cx="10381910" cy="1765812"/>
                </a:xfrm>
                <a:prstGeom prst="rect">
                  <a:avLst/>
                </a:prstGeom>
              </p:spPr>
            </p:pic>
            <p:pic>
              <p:nvPicPr>
                <p:cNvPr id="21" name="Picture 20">
                  <a:extLst>
                    <a:ext uri="{FF2B5EF4-FFF2-40B4-BE49-F238E27FC236}">
                      <a16:creationId xmlns:a16="http://schemas.microsoft.com/office/drawing/2014/main" id="{414C5802-A1BE-4580-5B5F-9044DAF92992}"/>
                    </a:ext>
                  </a:extLst>
                </p:cNvPr>
                <p:cNvPicPr>
                  <a:picLocks noChangeAspect="1"/>
                </p:cNvPicPr>
                <p:nvPr/>
              </p:nvPicPr>
              <p:blipFill>
                <a:blip r:embed="rId9"/>
                <a:stretch>
                  <a:fillRect/>
                </a:stretch>
              </p:blipFill>
              <p:spPr>
                <a:xfrm>
                  <a:off x="14049110" y="5905764"/>
                  <a:ext cx="2514600" cy="3064510"/>
                </a:xfrm>
                <a:prstGeom prst="rect">
                  <a:avLst/>
                </a:prstGeom>
              </p:spPr>
            </p:pic>
            <p:pic>
              <p:nvPicPr>
                <p:cNvPr id="22" name="Picture 21">
                  <a:extLst>
                    <a:ext uri="{FF2B5EF4-FFF2-40B4-BE49-F238E27FC236}">
                      <a16:creationId xmlns:a16="http://schemas.microsoft.com/office/drawing/2014/main" id="{3F16BD79-CB41-64F3-5192-22B723A2DA6A}"/>
                    </a:ext>
                  </a:extLst>
                </p:cNvPr>
                <p:cNvPicPr>
                  <a:picLocks noChangeAspect="1"/>
                </p:cNvPicPr>
                <p:nvPr/>
              </p:nvPicPr>
              <p:blipFill>
                <a:blip r:embed="rId10"/>
                <a:stretch>
                  <a:fillRect/>
                </a:stretch>
              </p:blipFill>
              <p:spPr>
                <a:xfrm>
                  <a:off x="8601563" y="3329994"/>
                  <a:ext cx="5390302" cy="1817390"/>
                </a:xfrm>
                <a:prstGeom prst="rect">
                  <a:avLst/>
                </a:prstGeom>
              </p:spPr>
            </p:pic>
          </p:grpSp>
          <p:sp>
            <p:nvSpPr>
              <p:cNvPr id="18" name="Text Box 3">
                <a:extLst>
                  <a:ext uri="{FF2B5EF4-FFF2-40B4-BE49-F238E27FC236}">
                    <a16:creationId xmlns:a16="http://schemas.microsoft.com/office/drawing/2014/main" id="{38A5BF3D-A2FA-B834-C939-4222829EA2DA}"/>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4" name="Picture 33">
              <a:extLst>
                <a:ext uri="{FF2B5EF4-FFF2-40B4-BE49-F238E27FC236}">
                  <a16:creationId xmlns:a16="http://schemas.microsoft.com/office/drawing/2014/main" id="{22AE4726-B0A0-A222-D7E5-C3CB871BF905}"/>
                </a:ext>
              </a:extLst>
            </p:cNvPr>
            <p:cNvPicPr>
              <a:picLocks noChangeAspect="1"/>
            </p:cNvPicPr>
            <p:nvPr/>
          </p:nvPicPr>
          <p:blipFill>
            <a:blip r:embed="rId11"/>
            <a:stretch>
              <a:fillRect/>
            </a:stretch>
          </p:blipFill>
          <p:spPr>
            <a:xfrm>
              <a:off x="14011213" y="9153868"/>
              <a:ext cx="922100" cy="266723"/>
            </a:xfrm>
            <a:prstGeom prst="rect">
              <a:avLst/>
            </a:prstGeom>
          </p:spPr>
        </p:pic>
      </p:grpSp>
    </p:spTree>
    <p:extLst>
      <p:ext uri="{BB962C8B-B14F-4D97-AF65-F5344CB8AC3E}">
        <p14:creationId xmlns:p14="http://schemas.microsoft.com/office/powerpoint/2010/main" val="32274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56821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360185-3915-0667-672C-EA42EA5A4FC2}"/>
              </a:ext>
            </a:extLst>
          </p:cNvPr>
          <p:cNvSpPr/>
          <p:nvPr/>
        </p:nvSpPr>
        <p:spPr>
          <a:xfrm>
            <a:off x="-484094" y="0"/>
            <a:ext cx="6113930" cy="111162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EDA30C9-2254-04E4-C8B5-00F60D5A3FC1}"/>
              </a:ext>
            </a:extLst>
          </p:cNvPr>
          <p:cNvGrpSpPr/>
          <p:nvPr/>
        </p:nvGrpSpPr>
        <p:grpSpPr>
          <a:xfrm>
            <a:off x="1794250" y="215746"/>
            <a:ext cx="13751761" cy="9322108"/>
            <a:chOff x="1794250" y="215746"/>
            <a:chExt cx="13751761" cy="9322108"/>
          </a:xfrm>
        </p:grpSpPr>
        <p:pic>
          <p:nvPicPr>
            <p:cNvPr id="14" name="Picture 13">
              <a:extLst>
                <a:ext uri="{FF2B5EF4-FFF2-40B4-BE49-F238E27FC236}">
                  <a16:creationId xmlns:a16="http://schemas.microsoft.com/office/drawing/2014/main" id="{5C4EE880-4391-3D88-5AB3-D2A816EF69F1}"/>
                </a:ext>
              </a:extLst>
            </p:cNvPr>
            <p:cNvPicPr>
              <a:picLocks noChangeAspect="1"/>
            </p:cNvPicPr>
            <p:nvPr/>
          </p:nvPicPr>
          <p:blipFill>
            <a:blip r:embed="rId3"/>
            <a:stretch>
              <a:fillRect/>
            </a:stretch>
          </p:blipFill>
          <p:spPr>
            <a:xfrm>
              <a:off x="1794250" y="215746"/>
              <a:ext cx="13751761" cy="9322108"/>
            </a:xfrm>
            <a:prstGeom prst="rect">
              <a:avLst/>
            </a:prstGeom>
          </p:spPr>
        </p:pic>
        <p:pic>
          <p:nvPicPr>
            <p:cNvPr id="10" name="Picture 9">
              <a:extLst>
                <a:ext uri="{FF2B5EF4-FFF2-40B4-BE49-F238E27FC236}">
                  <a16:creationId xmlns:a16="http://schemas.microsoft.com/office/drawing/2014/main" id="{57ACF48D-2047-F4AA-0E38-8645B11A6FDA}"/>
                </a:ext>
              </a:extLst>
            </p:cNvPr>
            <p:cNvPicPr>
              <a:picLocks noChangeAspect="1"/>
            </p:cNvPicPr>
            <p:nvPr/>
          </p:nvPicPr>
          <p:blipFill>
            <a:blip r:embed="rId4"/>
            <a:stretch>
              <a:fillRect/>
            </a:stretch>
          </p:blipFill>
          <p:spPr>
            <a:xfrm>
              <a:off x="10348192" y="5985949"/>
              <a:ext cx="3422597" cy="3516047"/>
            </a:xfrm>
            <a:prstGeom prst="rect">
              <a:avLst/>
            </a:prstGeom>
          </p:spPr>
        </p:pic>
      </p:grpSp>
      <p:sp>
        <p:nvSpPr>
          <p:cNvPr id="8" name="Arrow: Right 7">
            <a:extLst>
              <a:ext uri="{FF2B5EF4-FFF2-40B4-BE49-F238E27FC236}">
                <a16:creationId xmlns:a16="http://schemas.microsoft.com/office/drawing/2014/main" id="{7B3BFBE3-06BF-BD8A-FC55-8482F0CACA59}"/>
              </a:ext>
            </a:extLst>
          </p:cNvPr>
          <p:cNvSpPr/>
          <p:nvPr/>
        </p:nvSpPr>
        <p:spPr>
          <a:xfrm>
            <a:off x="166206" y="1708459"/>
            <a:ext cx="1438022" cy="821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3D73C0-BCFD-5DC8-D08B-F0E6FB7DC2C5}"/>
              </a:ext>
            </a:extLst>
          </p:cNvPr>
          <p:cNvPicPr>
            <a:picLocks noChangeAspect="1"/>
          </p:cNvPicPr>
          <p:nvPr/>
        </p:nvPicPr>
        <p:blipFill>
          <a:blip r:embed="rId5"/>
          <a:stretch>
            <a:fillRect/>
          </a:stretch>
        </p:blipFill>
        <p:spPr>
          <a:xfrm>
            <a:off x="1855240" y="1618814"/>
            <a:ext cx="3551740" cy="4473679"/>
          </a:xfrm>
          <a:prstGeom prst="rect">
            <a:avLst/>
          </a:prstGeom>
          <a:ln w="57150">
            <a:solidFill>
              <a:srgbClr val="FFC000"/>
            </a:solidFill>
          </a:ln>
          <a:effectLst>
            <a:glow rad="101600">
              <a:srgbClr val="FFC000">
                <a:alpha val="60000"/>
              </a:srgbClr>
            </a:glow>
          </a:effectLst>
        </p:spPr>
      </p:pic>
    </p:spTree>
    <p:extLst>
      <p:ext uri="{BB962C8B-B14F-4D97-AF65-F5344CB8AC3E}">
        <p14:creationId xmlns:p14="http://schemas.microsoft.com/office/powerpoint/2010/main" val="165104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C1CA79-3AFB-0290-7F84-6C90492C758B}"/>
              </a:ext>
            </a:extLst>
          </p:cNvPr>
          <p:cNvSpPr/>
          <p:nvPr/>
        </p:nvSpPr>
        <p:spPr>
          <a:xfrm>
            <a:off x="-484094" y="0"/>
            <a:ext cx="6113930" cy="111162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2BE190B-6E09-29C8-408A-93B91DE6185F}"/>
              </a:ext>
            </a:extLst>
          </p:cNvPr>
          <p:cNvGrpSpPr/>
          <p:nvPr/>
        </p:nvGrpSpPr>
        <p:grpSpPr>
          <a:xfrm>
            <a:off x="1794250" y="215746"/>
            <a:ext cx="13751761" cy="9322108"/>
            <a:chOff x="1794250" y="215746"/>
            <a:chExt cx="13751761" cy="9322108"/>
          </a:xfrm>
        </p:grpSpPr>
        <p:pic>
          <p:nvPicPr>
            <p:cNvPr id="7" name="Picture 6">
              <a:extLst>
                <a:ext uri="{FF2B5EF4-FFF2-40B4-BE49-F238E27FC236}">
                  <a16:creationId xmlns:a16="http://schemas.microsoft.com/office/drawing/2014/main" id="{0D123281-FB91-701F-AB39-C92B075157A7}"/>
                </a:ext>
              </a:extLst>
            </p:cNvPr>
            <p:cNvPicPr>
              <a:picLocks noChangeAspect="1"/>
            </p:cNvPicPr>
            <p:nvPr/>
          </p:nvPicPr>
          <p:blipFill>
            <a:blip r:embed="rId3"/>
            <a:stretch>
              <a:fillRect/>
            </a:stretch>
          </p:blipFill>
          <p:spPr>
            <a:xfrm>
              <a:off x="1794250" y="215746"/>
              <a:ext cx="13751761" cy="9322108"/>
            </a:xfrm>
            <a:prstGeom prst="rect">
              <a:avLst/>
            </a:prstGeom>
          </p:spPr>
        </p:pic>
        <p:pic>
          <p:nvPicPr>
            <p:cNvPr id="8" name="Picture 7">
              <a:extLst>
                <a:ext uri="{FF2B5EF4-FFF2-40B4-BE49-F238E27FC236}">
                  <a16:creationId xmlns:a16="http://schemas.microsoft.com/office/drawing/2014/main" id="{08EBCF63-2BB1-1DB7-9265-DE42DB3FD112}"/>
                </a:ext>
              </a:extLst>
            </p:cNvPr>
            <p:cNvPicPr>
              <a:picLocks noChangeAspect="1"/>
            </p:cNvPicPr>
            <p:nvPr/>
          </p:nvPicPr>
          <p:blipFill>
            <a:blip r:embed="rId4"/>
            <a:stretch>
              <a:fillRect/>
            </a:stretch>
          </p:blipFill>
          <p:spPr>
            <a:xfrm>
              <a:off x="10240615" y="5985948"/>
              <a:ext cx="3422597" cy="3516047"/>
            </a:xfrm>
            <a:prstGeom prst="rect">
              <a:avLst/>
            </a:prstGeom>
          </p:spPr>
        </p:pic>
      </p:grpSp>
      <p:pic>
        <p:nvPicPr>
          <p:cNvPr id="5" name="Picture 4">
            <a:extLst>
              <a:ext uri="{FF2B5EF4-FFF2-40B4-BE49-F238E27FC236}">
                <a16:creationId xmlns:a16="http://schemas.microsoft.com/office/drawing/2014/main" id="{922BE72A-579D-3DC4-AC83-7965869543C7}"/>
              </a:ext>
            </a:extLst>
          </p:cNvPr>
          <p:cNvPicPr>
            <a:picLocks noChangeAspect="1"/>
          </p:cNvPicPr>
          <p:nvPr/>
        </p:nvPicPr>
        <p:blipFill>
          <a:blip r:embed="rId5"/>
          <a:stretch>
            <a:fillRect/>
          </a:stretch>
        </p:blipFill>
        <p:spPr>
          <a:xfrm>
            <a:off x="4139412" y="1542140"/>
            <a:ext cx="3469314" cy="3114920"/>
          </a:xfrm>
          <a:prstGeom prst="rect">
            <a:avLst/>
          </a:prstGeom>
          <a:ln w="76200">
            <a:solidFill>
              <a:srgbClr val="FFC000"/>
            </a:solidFill>
          </a:ln>
          <a:effectLst>
            <a:glow rad="101600">
              <a:srgbClr val="FFC000">
                <a:alpha val="60000"/>
              </a:srgbClr>
            </a:glow>
          </a:effectLst>
        </p:spPr>
      </p:pic>
    </p:spTree>
    <p:extLst>
      <p:ext uri="{BB962C8B-B14F-4D97-AF65-F5344CB8AC3E}">
        <p14:creationId xmlns:p14="http://schemas.microsoft.com/office/powerpoint/2010/main" val="188990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8A8BE-B3BB-4FB9-9EF7-13ABB59DD1A5}"/>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29F806A-AB98-5258-5B82-DC8A7E3677DB}"/>
              </a:ext>
            </a:extLst>
          </p:cNvPr>
          <p:cNvSpPr/>
          <p:nvPr/>
        </p:nvSpPr>
        <p:spPr>
          <a:xfrm>
            <a:off x="-484094" y="0"/>
            <a:ext cx="6113930" cy="111162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38C309-4FA4-AF5B-6B15-74EA6D817693}"/>
              </a:ext>
            </a:extLst>
          </p:cNvPr>
          <p:cNvPicPr>
            <a:picLocks noChangeAspect="1"/>
          </p:cNvPicPr>
          <p:nvPr/>
        </p:nvPicPr>
        <p:blipFill>
          <a:blip r:embed="rId3"/>
          <a:stretch>
            <a:fillRect/>
          </a:stretch>
        </p:blipFill>
        <p:spPr>
          <a:xfrm>
            <a:off x="1296558" y="555812"/>
            <a:ext cx="3469314" cy="3114920"/>
          </a:xfrm>
          <a:prstGeom prst="rect">
            <a:avLst/>
          </a:prstGeom>
          <a:ln w="76200">
            <a:solidFill>
              <a:srgbClr val="FFC000"/>
            </a:solidFill>
          </a:ln>
          <a:effectLst>
            <a:glow rad="101600">
              <a:srgbClr val="FFC000">
                <a:alpha val="60000"/>
              </a:srgbClr>
            </a:glow>
          </a:effectLst>
        </p:spPr>
      </p:pic>
      <p:pic>
        <p:nvPicPr>
          <p:cNvPr id="7" name="Picture 6">
            <a:extLst>
              <a:ext uri="{FF2B5EF4-FFF2-40B4-BE49-F238E27FC236}">
                <a16:creationId xmlns:a16="http://schemas.microsoft.com/office/drawing/2014/main" id="{E2F884DB-F159-AE18-110D-CEBA8AF797BC}"/>
              </a:ext>
            </a:extLst>
          </p:cNvPr>
          <p:cNvPicPr>
            <a:picLocks noChangeAspect="1"/>
          </p:cNvPicPr>
          <p:nvPr/>
        </p:nvPicPr>
        <p:blipFill>
          <a:blip r:embed="rId4"/>
          <a:stretch>
            <a:fillRect/>
          </a:stretch>
        </p:blipFill>
        <p:spPr>
          <a:xfrm>
            <a:off x="6165128" y="0"/>
            <a:ext cx="7912904" cy="9417212"/>
          </a:xfrm>
          <a:prstGeom prst="rect">
            <a:avLst/>
          </a:prstGeom>
        </p:spPr>
      </p:pic>
      <p:sp>
        <p:nvSpPr>
          <p:cNvPr id="4" name="Arrow: Right 3">
            <a:extLst>
              <a:ext uri="{FF2B5EF4-FFF2-40B4-BE49-F238E27FC236}">
                <a16:creationId xmlns:a16="http://schemas.microsoft.com/office/drawing/2014/main" id="{2699B08F-0070-5277-A652-089CDECC77C8}"/>
              </a:ext>
            </a:extLst>
          </p:cNvPr>
          <p:cNvSpPr/>
          <p:nvPr/>
        </p:nvSpPr>
        <p:spPr>
          <a:xfrm>
            <a:off x="432594" y="1270589"/>
            <a:ext cx="717177" cy="8426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50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60CED-9B06-B564-68CE-D03BE91275E8}"/>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35EFCD2-6709-76F0-AFBE-F6004BEA6062}"/>
              </a:ext>
            </a:extLst>
          </p:cNvPr>
          <p:cNvSpPr/>
          <p:nvPr/>
        </p:nvSpPr>
        <p:spPr>
          <a:xfrm>
            <a:off x="-484094" y="0"/>
            <a:ext cx="6113930" cy="111162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E503B39-7B48-1B0D-EE85-A5F9F9C8F0FC}"/>
              </a:ext>
            </a:extLst>
          </p:cNvPr>
          <p:cNvPicPr>
            <a:picLocks noChangeAspect="1"/>
          </p:cNvPicPr>
          <p:nvPr/>
        </p:nvPicPr>
        <p:blipFill>
          <a:blip r:embed="rId3"/>
          <a:stretch>
            <a:fillRect/>
          </a:stretch>
        </p:blipFill>
        <p:spPr>
          <a:xfrm>
            <a:off x="740746" y="425048"/>
            <a:ext cx="3469314" cy="3114920"/>
          </a:xfrm>
          <a:prstGeom prst="rect">
            <a:avLst/>
          </a:prstGeom>
          <a:ln w="76200">
            <a:solidFill>
              <a:srgbClr val="FFC000"/>
            </a:solidFill>
          </a:ln>
          <a:effectLst>
            <a:glow rad="101600">
              <a:srgbClr val="FFC000">
                <a:alpha val="60000"/>
              </a:srgbClr>
            </a:glow>
          </a:effectLst>
        </p:spPr>
      </p:pic>
      <p:pic>
        <p:nvPicPr>
          <p:cNvPr id="3" name="Picture 2">
            <a:extLst>
              <a:ext uri="{FF2B5EF4-FFF2-40B4-BE49-F238E27FC236}">
                <a16:creationId xmlns:a16="http://schemas.microsoft.com/office/drawing/2014/main" id="{34681ABF-D006-107B-212E-B511B283AEEE}"/>
              </a:ext>
            </a:extLst>
          </p:cNvPr>
          <p:cNvPicPr>
            <a:picLocks noChangeAspect="1"/>
          </p:cNvPicPr>
          <p:nvPr/>
        </p:nvPicPr>
        <p:blipFill>
          <a:blip r:embed="rId4"/>
          <a:stretch>
            <a:fillRect/>
          </a:stretch>
        </p:blipFill>
        <p:spPr>
          <a:xfrm>
            <a:off x="4589929" y="281612"/>
            <a:ext cx="12704472" cy="6477775"/>
          </a:xfrm>
          <a:prstGeom prst="rect">
            <a:avLst/>
          </a:prstGeom>
        </p:spPr>
      </p:pic>
      <p:sp>
        <p:nvSpPr>
          <p:cNvPr id="2" name="Arrow: Right 1">
            <a:extLst>
              <a:ext uri="{FF2B5EF4-FFF2-40B4-BE49-F238E27FC236}">
                <a16:creationId xmlns:a16="http://schemas.microsoft.com/office/drawing/2014/main" id="{A1FB9B09-9822-57D9-BBAD-450EE2C59370}"/>
              </a:ext>
            </a:extLst>
          </p:cNvPr>
          <p:cNvSpPr/>
          <p:nvPr/>
        </p:nvSpPr>
        <p:spPr>
          <a:xfrm>
            <a:off x="330658" y="2794591"/>
            <a:ext cx="717177" cy="8426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46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B9C425-ED42-B69E-A335-3638061BB475}"/>
              </a:ext>
            </a:extLst>
          </p:cNvPr>
          <p:cNvSpPr/>
          <p:nvPr/>
        </p:nvSpPr>
        <p:spPr>
          <a:xfrm>
            <a:off x="-484094" y="0"/>
            <a:ext cx="6113930" cy="111162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77ED38A-7383-AF7D-69A4-EED18799826A}"/>
              </a:ext>
            </a:extLst>
          </p:cNvPr>
          <p:cNvGrpSpPr/>
          <p:nvPr/>
        </p:nvGrpSpPr>
        <p:grpSpPr>
          <a:xfrm>
            <a:off x="1794250" y="215746"/>
            <a:ext cx="13751761" cy="9322108"/>
            <a:chOff x="1794250" y="215746"/>
            <a:chExt cx="13751761" cy="9322108"/>
          </a:xfrm>
        </p:grpSpPr>
        <p:pic>
          <p:nvPicPr>
            <p:cNvPr id="6" name="Picture 5">
              <a:extLst>
                <a:ext uri="{FF2B5EF4-FFF2-40B4-BE49-F238E27FC236}">
                  <a16:creationId xmlns:a16="http://schemas.microsoft.com/office/drawing/2014/main" id="{E9407DFB-E11D-AD8D-3ADA-7DBFC91D9FCA}"/>
                </a:ext>
              </a:extLst>
            </p:cNvPr>
            <p:cNvPicPr>
              <a:picLocks noChangeAspect="1"/>
            </p:cNvPicPr>
            <p:nvPr/>
          </p:nvPicPr>
          <p:blipFill>
            <a:blip r:embed="rId3"/>
            <a:stretch>
              <a:fillRect/>
            </a:stretch>
          </p:blipFill>
          <p:spPr>
            <a:xfrm>
              <a:off x="1794250" y="215746"/>
              <a:ext cx="13751761" cy="9322108"/>
            </a:xfrm>
            <a:prstGeom prst="rect">
              <a:avLst/>
            </a:prstGeom>
          </p:spPr>
        </p:pic>
        <p:pic>
          <p:nvPicPr>
            <p:cNvPr id="7" name="Picture 6">
              <a:extLst>
                <a:ext uri="{FF2B5EF4-FFF2-40B4-BE49-F238E27FC236}">
                  <a16:creationId xmlns:a16="http://schemas.microsoft.com/office/drawing/2014/main" id="{C632925F-7020-66CD-AE80-B4A67AEED55C}"/>
                </a:ext>
              </a:extLst>
            </p:cNvPr>
            <p:cNvPicPr>
              <a:picLocks noChangeAspect="1"/>
            </p:cNvPicPr>
            <p:nvPr/>
          </p:nvPicPr>
          <p:blipFill>
            <a:blip r:embed="rId4"/>
            <a:stretch>
              <a:fillRect/>
            </a:stretch>
          </p:blipFill>
          <p:spPr>
            <a:xfrm>
              <a:off x="10276473" y="5985949"/>
              <a:ext cx="3422597" cy="3516047"/>
            </a:xfrm>
            <a:prstGeom prst="rect">
              <a:avLst/>
            </a:prstGeom>
          </p:spPr>
        </p:pic>
      </p:grpSp>
      <p:pic>
        <p:nvPicPr>
          <p:cNvPr id="5" name="Picture 4">
            <a:extLst>
              <a:ext uri="{FF2B5EF4-FFF2-40B4-BE49-F238E27FC236}">
                <a16:creationId xmlns:a16="http://schemas.microsoft.com/office/drawing/2014/main" id="{26772CFE-C478-EBD3-9668-E406268F70A8}"/>
              </a:ext>
            </a:extLst>
          </p:cNvPr>
          <p:cNvPicPr>
            <a:picLocks noChangeAspect="1"/>
          </p:cNvPicPr>
          <p:nvPr/>
        </p:nvPicPr>
        <p:blipFill>
          <a:blip r:embed="rId5"/>
          <a:stretch>
            <a:fillRect/>
          </a:stretch>
        </p:blipFill>
        <p:spPr>
          <a:xfrm>
            <a:off x="5265592" y="1555885"/>
            <a:ext cx="3623227" cy="4704189"/>
          </a:xfrm>
          <a:prstGeom prst="rect">
            <a:avLst/>
          </a:prstGeom>
          <a:ln w="76200">
            <a:solidFill>
              <a:srgbClr val="FFC000"/>
            </a:solidFill>
          </a:ln>
          <a:effectLst>
            <a:glow rad="101600">
              <a:srgbClr val="FFC000">
                <a:alpha val="60000"/>
              </a:srgbClr>
            </a:glow>
          </a:effectLst>
        </p:spPr>
      </p:pic>
    </p:spTree>
    <p:extLst>
      <p:ext uri="{BB962C8B-B14F-4D97-AF65-F5344CB8AC3E}">
        <p14:creationId xmlns:p14="http://schemas.microsoft.com/office/powerpoint/2010/main" val="339161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9" ma:contentTypeDescription="Create a new document." ma:contentTypeScope="" ma:versionID="922f444168be34ef7a006eca550dae31">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dfb3574d0743da416242e39a53db2277"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2996780-8ee3-477e-ac96-c28f58c3e646" xsi:nil="true"/>
    <lcf76f155ced4ddcb4097134ff3c332f xmlns="678c04f6-f183-44c2-9cd0-bee70d2694e8">
      <Terms xmlns="http://schemas.microsoft.com/office/infopath/2007/PartnerControls"/>
    </lcf76f155ced4ddcb4097134ff3c332f>
    <SharedWithUsers xmlns="f2996780-8ee3-477e-ac96-c28f58c3e646">
      <UserInfo>
        <DisplayName>Rutledge, Claire A.</DisplayName>
        <AccountId>84</AccountId>
        <AccountType/>
      </UserInfo>
    </SharedWithUsers>
    <Notes xmlns="678c04f6-f183-44c2-9cd0-bee70d2694e8" xsi:nil="true"/>
  </documentManagement>
</p:properties>
</file>

<file path=customXml/itemProps1.xml><?xml version="1.0" encoding="utf-8"?>
<ds:datastoreItem xmlns:ds="http://schemas.openxmlformats.org/officeDocument/2006/customXml" ds:itemID="{75F9A45C-6AA3-41B6-9563-06D8EB2FE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3.xml><?xml version="1.0" encoding="utf-8"?>
<ds:datastoreItem xmlns:ds="http://schemas.openxmlformats.org/officeDocument/2006/customXml" ds:itemID="{28CFC471-5ACB-4C5D-8C08-A06F19649396}">
  <ds:schemaRefs>
    <ds:schemaRef ds:uri="678c04f6-f183-44c2-9cd0-bee70d2694e8"/>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f2996780-8ee3-477e-ac96-c28f58c3e64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626</TotalTime>
  <Words>2442</Words>
  <Application>Microsoft Office PowerPoint</Application>
  <PresentationFormat>Custom</PresentationFormat>
  <Paragraphs>229</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Aptos</vt:lpstr>
      <vt:lpstr>Arial</vt:lpstr>
      <vt:lpstr>Avenir Next</vt:lpstr>
      <vt:lpstr>Avenir Next Demi Bold</vt:lpstr>
      <vt:lpstr>Calibri</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8</cp:revision>
  <cp:lastPrinted>2021-10-04T12:15:22Z</cp:lastPrinted>
  <dcterms:created xsi:type="dcterms:W3CDTF">2024-02-15T16:33:50Z</dcterms:created>
  <dcterms:modified xsi:type="dcterms:W3CDTF">2026-03-13T13:43:49Z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ies>
</file>